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AFAAB0-33F3-4582-9215-31F25318D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59FA0DB-8554-403D-BD37-6C35DE70F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1C83EA-C5FD-4DF5-8F9A-7F550CF78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B911DB-971C-487F-891B-34A2D361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0A7908-4971-40D2-81C9-9E1208F0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13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0785A0-E803-48B0-87EF-AC855B6E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796FF8D-00A7-42F0-B99F-F00F45666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6495CE2-2B85-4B88-9CB8-EC3CB9446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1BD27B-27FC-4CCE-9853-8C183ECA5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44B2A9-C5F9-4658-919B-84286148E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929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6C212F8-6059-45CF-9349-A5C2046FA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7C3AF2E-C534-4454-B6CC-7F57E85F5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B46810-3416-41E5-8CAA-37D7B4B86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8BD595-521C-4024-84B7-A4A67F869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7CC95D-928E-401A-AD57-72FEE91F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36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350527-A71D-4686-9535-7E4EDDDFA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FE9B0F-3A8A-4BD8-A0C6-ED7B3C290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9FD92E-C3EC-474F-B93B-953829E80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88CABB-A0E5-4EF0-ABAA-F657D4C5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1E3E1B-988E-400B-81C3-1FF9F7F25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839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D3C52F-CA2A-4C1B-971E-D334894E5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0A67FA4-5E61-4A0F-BD83-89894BDE3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585F5B-0FA2-4939-86F0-4AC354F3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0A8276-72D0-4B13-8C62-F400E7B1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260F2C-18D9-43EF-911B-059B0927F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855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DFF85E-5C32-4C17-A7AA-6D822742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3ED333-7DDA-43D8-8704-F89E38D62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011C157-A7C3-4F12-B9E9-AB65AD04D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3F9562-7A54-4144-939B-8A900BA2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258522-34DA-43D1-B356-D575738C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897F7D3-6833-4651-A824-FDA4AFCD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642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B90D84-77B1-4D95-828C-B1073EF52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0E52DE8-4E0C-4CCB-B61E-810EF4FC9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EC3E090-A5F0-45FA-BDF7-FCE4EA4BE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3B07DED-6138-4E4D-B87F-237B24126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4E6C886-6DED-4312-AB17-BBFBB9B3F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98BFA28-047C-4AFC-B1BF-8EC61B2B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465C421-2939-49D8-81FF-8D246A0C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4D03A7B-D189-40FC-9D82-E7C7CA4FC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954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8F1FB5-C7ED-4D0D-AC9D-BE9858D4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BFFED3C-2CB3-4524-BB15-C7C80DBE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5531054-6D78-43F4-A998-A90964F8B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8B1FFA6-F54D-4B96-BE95-EBBDED0F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55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3C0C410-9571-4C9D-97A1-1F8B16A8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BF528E5-3B76-483B-B315-9A3FD5BC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41A9325-8DE4-4F5C-B4F2-3872399D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49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7EFCEA-F886-47CD-A8E1-9C38A5EE9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025D0D-BC75-4BEC-BC52-92AAC1C5D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D8D1C13-5868-4338-92AC-CEA23637D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68912B2-15E4-47F5-A403-2834C4A4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C19ABB2-AAE1-4A74-979E-4CE81D077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DF327D-A5E3-4B52-894B-C3D4D106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73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BD4AE1-51A6-4E34-8D4D-6BC43AF24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B84915B-94C5-437E-870D-8A9341E43E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F82B15D-C842-4530-A105-90D858AD8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47D9D5-E36B-471F-9EBD-655EF04E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967836B-5A87-48DF-8505-5F1994243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0D8876-A5EF-4CC7-A44A-52033604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714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38E0D76-20BF-4E8C-8689-23A94F7C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0D45D1-5E05-4EE9-9FE1-639B32F31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155EF4-E1F3-454D-BFCF-3A605DA19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5D522-D06D-41E6-8AFE-D8807B9C0DA8}" type="datetimeFigureOut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606A16-34B8-480D-94D2-ACECEC74B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FFB7B1-2AC6-4A8E-87AE-5A9447054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087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4BB949C-31D6-4AA4-A0EC-8DFD2F9D6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520" y="847364"/>
            <a:ext cx="8306959" cy="5163271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C36F1B8A-8D24-4053-9A65-7273D31FDDBF}"/>
              </a:ext>
            </a:extLst>
          </p:cNvPr>
          <p:cNvSpPr/>
          <p:nvPr/>
        </p:nvSpPr>
        <p:spPr>
          <a:xfrm>
            <a:off x="3322040" y="3506598"/>
            <a:ext cx="2424419" cy="3355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CE115F-F8FB-473A-9F85-8AE35293B2B3}"/>
              </a:ext>
            </a:extLst>
          </p:cNvPr>
          <p:cNvSpPr txBox="1"/>
          <p:nvPr/>
        </p:nvSpPr>
        <p:spPr>
          <a:xfrm>
            <a:off x="3678572" y="2782668"/>
            <a:ext cx="1711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No available port (EVM)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17685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24F061B-2B8A-45F4-A346-1E30E2C06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284" y="1576488"/>
            <a:ext cx="4801270" cy="419158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143AC9C4-E8F8-4915-9524-FCE9A4C26F07}"/>
              </a:ext>
            </a:extLst>
          </p:cNvPr>
          <p:cNvSpPr/>
          <p:nvPr/>
        </p:nvSpPr>
        <p:spPr>
          <a:xfrm rot="19088112">
            <a:off x="2924850" y="1107974"/>
            <a:ext cx="2439106" cy="45791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C1E45D9-F707-42E0-8FE8-3E270F7237A2}"/>
              </a:ext>
            </a:extLst>
          </p:cNvPr>
          <p:cNvSpPr/>
          <p:nvPr/>
        </p:nvSpPr>
        <p:spPr>
          <a:xfrm rot="19088112">
            <a:off x="3884497" y="1069933"/>
            <a:ext cx="1517002" cy="481033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7596BB1F-1E0B-4770-ABF7-E9FA1F209CD2}"/>
              </a:ext>
            </a:extLst>
          </p:cNvPr>
          <p:cNvSpPr/>
          <p:nvPr/>
        </p:nvSpPr>
        <p:spPr>
          <a:xfrm>
            <a:off x="6552126" y="4546833"/>
            <a:ext cx="764797" cy="76479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80F89BC8-0700-444E-8FAD-B324EC826A18}"/>
              </a:ext>
            </a:extLst>
          </p:cNvPr>
          <p:cNvSpPr/>
          <p:nvPr/>
        </p:nvSpPr>
        <p:spPr>
          <a:xfrm>
            <a:off x="816039" y="2476150"/>
            <a:ext cx="764797" cy="7647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F784A7-A522-4441-8216-D787CC396F92}"/>
              </a:ext>
            </a:extLst>
          </p:cNvPr>
          <p:cNvSpPr txBox="1"/>
          <p:nvPr/>
        </p:nvSpPr>
        <p:spPr>
          <a:xfrm>
            <a:off x="7430074" y="1576488"/>
            <a:ext cx="3548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 have UM232H (1)</a:t>
            </a:r>
          </a:p>
          <a:p>
            <a:endParaRPr lang="en-US" altLang="ko-KR" dirty="0"/>
          </a:p>
          <a:p>
            <a:r>
              <a:rPr lang="en-US" altLang="ko-KR" dirty="0"/>
              <a:t>I want to</a:t>
            </a:r>
            <a:r>
              <a:rPr lang="ko-KR" altLang="en-US" dirty="0"/>
              <a:t> </a:t>
            </a:r>
            <a:r>
              <a:rPr lang="en-US" altLang="ko-KR" dirty="0"/>
              <a:t>know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/>
              <a:t>board</a:t>
            </a:r>
            <a:r>
              <a:rPr lang="ko-KR" altLang="en-US" dirty="0"/>
              <a:t> </a:t>
            </a:r>
            <a:r>
              <a:rPr lang="en-US" altLang="ko-KR" dirty="0"/>
              <a:t>(2)</a:t>
            </a:r>
          </a:p>
          <a:p>
            <a:endParaRPr lang="en-US" altLang="ko-KR" dirty="0"/>
          </a:p>
          <a:p>
            <a:r>
              <a:rPr lang="en-US" altLang="ko-KR" dirty="0"/>
              <a:t>+</a:t>
            </a:r>
          </a:p>
          <a:p>
            <a:endParaRPr lang="en-US" altLang="ko-KR" dirty="0"/>
          </a:p>
          <a:p>
            <a:r>
              <a:rPr lang="en-US" altLang="ko-KR" dirty="0"/>
              <a:t>Is this method for connection is effective?</a:t>
            </a:r>
          </a:p>
        </p:txBody>
      </p:sp>
    </p:spTree>
    <p:extLst>
      <p:ext uri="{BB962C8B-B14F-4D97-AF65-F5344CB8AC3E}">
        <p14:creationId xmlns:p14="http://schemas.microsoft.com/office/powerpoint/2010/main" val="306096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</Words>
  <Application>Microsoft Office PowerPoint</Application>
  <PresentationFormat>와이드스크린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lee</cp:lastModifiedBy>
  <cp:revision>8</cp:revision>
  <dcterms:created xsi:type="dcterms:W3CDTF">2024-08-12T08:53:18Z</dcterms:created>
  <dcterms:modified xsi:type="dcterms:W3CDTF">2024-08-23T13:58:51Z</dcterms:modified>
</cp:coreProperties>
</file>