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AFAAB0-33F3-4582-9215-31F25318D0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59FA0DB-8554-403D-BD37-6C35DE70F4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C1C83EA-C5FD-4DF5-8F9A-7F550CF78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D522-D06D-41E6-8AFE-D8807B9C0DA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1B911DB-971C-487F-891B-34A2D361B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20A7908-4971-40D2-81C9-9E1208F0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013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0785A0-E803-48B0-87EF-AC855B6E6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796FF8D-00A7-42F0-B99F-F00F45666B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6495CE2-2B85-4B88-9CB8-EC3CB9446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D522-D06D-41E6-8AFE-D8807B9C0DA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1BD27B-27FC-4CCE-9853-8C183ECA5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844B2A9-C5F9-4658-919B-84286148E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9290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6C212F8-6059-45CF-9349-A5C2046FAD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7C3AF2E-C534-4454-B6CC-7F57E85F5F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AB46810-3416-41E5-8CAA-37D7B4B86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D522-D06D-41E6-8AFE-D8807B9C0DA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D8BD595-521C-4024-84B7-A4A67F869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C7CC95D-928E-401A-AD57-72FEE91F3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736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350527-A71D-4686-9535-7E4EDDDFA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0FE9B0F-3A8A-4BD8-A0C6-ED7B3C290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19FD92E-C3EC-474F-B93B-953829E80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D522-D06D-41E6-8AFE-D8807B9C0DA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C88CABB-A0E5-4EF0-ABAA-F657D4C56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71E3E1B-988E-400B-81C3-1FF9F7F25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8398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D3C52F-CA2A-4C1B-971E-D334894E5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0A67FA4-5E61-4A0F-BD83-89894BDE3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0585F5B-0FA2-4939-86F0-4AC354F3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D522-D06D-41E6-8AFE-D8807B9C0DA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00A8276-72D0-4B13-8C62-F400E7B1B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260F2C-18D9-43EF-911B-059B0927F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8557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DFF85E-5C32-4C17-A7AA-6D822742C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E3ED333-7DDA-43D8-8704-F89E38D62B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011C157-A7C3-4F12-B9E9-AB65AD04D8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E3F9562-7A54-4144-939B-8A900BA24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D522-D06D-41E6-8AFE-D8807B9C0DA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6258522-34DA-43D1-B356-D575738C0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897F7D3-6833-4651-A824-FDA4AFCD4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1642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B90D84-77B1-4D95-828C-B1073EF52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0E52DE8-4E0C-4CCB-B61E-810EF4FC9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EC3E090-A5F0-45FA-BDF7-FCE4EA4BE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3B07DED-6138-4E4D-B87F-237B241266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4E6C886-6DED-4312-AB17-BBFBB9B3FC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98BFA28-047C-4AFC-B1BF-8EC61B2BE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D522-D06D-41E6-8AFE-D8807B9C0DA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465C421-2939-49D8-81FF-8D246A0C7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4D03A7B-D189-40FC-9D82-E7C7CA4FC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9546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8F1FB5-C7ED-4D0D-AC9D-BE9858D44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BFFED3C-2CB3-4524-BB15-C7C80DBE1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D522-D06D-41E6-8AFE-D8807B9C0DA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5531054-6D78-43F4-A998-A90964F8B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8B1FFA6-F54D-4B96-BE95-EBBDED0F7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1559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3C0C410-9571-4C9D-97A1-1F8B16A84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D522-D06D-41E6-8AFE-D8807B9C0DA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BF528E5-3B76-483B-B315-9A3FD5BC7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41A9325-8DE4-4F5C-B4F2-3872399DE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495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7EFCEA-F886-47CD-A8E1-9C38A5EE9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6025D0D-BC75-4BEC-BC52-92AAC1C5D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D8D1C13-5868-4338-92AC-CEA23637DD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68912B2-15E4-47F5-A403-2834C4A4C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D522-D06D-41E6-8AFE-D8807B9C0DA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C19ABB2-AAE1-4A74-979E-4CE81D077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ADF327D-A5E3-4B52-894B-C3D4D106F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873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BD4AE1-51A6-4E34-8D4D-6BC43AF24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B84915B-94C5-437E-870D-8A9341E43E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F82B15D-C842-4530-A105-90D858AD8C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47D9D5-E36B-471F-9EBD-655EF04EA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D522-D06D-41E6-8AFE-D8807B9C0DA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967836B-5A87-48DF-8505-5F1994243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00D8876-A5EF-4CC7-A44A-520336040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7144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138E0D76-20BF-4E8C-8689-23A94F7CA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A0D45D1-5E05-4EE9-9FE1-639B32F31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4155EF4-E1F3-454D-BFCF-3A605DA19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5D522-D06D-41E6-8AFE-D8807B9C0DA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0606A16-34B8-480D-94D2-ACECEC74B3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1FFB7B1-2AC6-4A8E-87AE-5A94470541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A5245-7924-446D-A0CF-DDEAACF9B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0873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30AC0CDE-8564-476F-9CD8-A9252B1E82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4" t="23130" r="22321" b="30611"/>
          <a:stretch/>
        </p:blipFill>
        <p:spPr>
          <a:xfrm rot="16200000" flipV="1">
            <a:off x="-827054" y="2086679"/>
            <a:ext cx="5622603" cy="3007601"/>
          </a:xfrm>
          <a:prstGeom prst="rect">
            <a:avLst/>
          </a:prstGeom>
        </p:spPr>
      </p:pic>
      <p:sp>
        <p:nvSpPr>
          <p:cNvPr id="4" name="화살표: 오른쪽 3">
            <a:extLst>
              <a:ext uri="{FF2B5EF4-FFF2-40B4-BE49-F238E27FC236}">
                <a16:creationId xmlns:a16="http://schemas.microsoft.com/office/drawing/2014/main" id="{46C3CDEB-CBD6-4EE4-AE0C-B100180C122F}"/>
              </a:ext>
            </a:extLst>
          </p:cNvPr>
          <p:cNvSpPr/>
          <p:nvPr/>
        </p:nvSpPr>
        <p:spPr>
          <a:xfrm>
            <a:off x="4003459" y="3982673"/>
            <a:ext cx="1577130" cy="855677"/>
          </a:xfrm>
          <a:prstGeom prst="right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schemeClr val="tx1"/>
                </a:solidFill>
              </a:rPr>
              <a:t>?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21CC701D-C60E-4091-9FD6-EDE1895A623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0927"/>
          <a:stretch/>
        </p:blipFill>
        <p:spPr>
          <a:xfrm>
            <a:off x="6096000" y="2782282"/>
            <a:ext cx="4691762" cy="36195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0158A36-EF30-43E2-B382-A095BDFF1148}"/>
              </a:ext>
            </a:extLst>
          </p:cNvPr>
          <p:cNvSpPr txBox="1"/>
          <p:nvPr/>
        </p:nvSpPr>
        <p:spPr>
          <a:xfrm>
            <a:off x="6036797" y="562063"/>
            <a:ext cx="47509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I have UM232H (left)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I want to know the name of the cable and the board under the UM232H </a:t>
            </a:r>
            <a:endParaRPr lang="ko-KR" altLang="en-US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B05338D9-68ED-454B-A85E-5BA967B2232E}"/>
              </a:ext>
            </a:extLst>
          </p:cNvPr>
          <p:cNvSpPr/>
          <p:nvPr/>
        </p:nvSpPr>
        <p:spPr>
          <a:xfrm rot="1279946">
            <a:off x="6451132" y="3808602"/>
            <a:ext cx="654341" cy="135901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35D11B6-968F-43C7-901E-F5E3A016FAAC}"/>
              </a:ext>
            </a:extLst>
          </p:cNvPr>
          <p:cNvSpPr txBox="1"/>
          <p:nvPr/>
        </p:nvSpPr>
        <p:spPr>
          <a:xfrm>
            <a:off x="6036797" y="2782282"/>
            <a:ext cx="9191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</a:rPr>
              <a:t>Name of the</a:t>
            </a:r>
          </a:p>
          <a:p>
            <a:pPr algn="ctr"/>
            <a:r>
              <a:rPr lang="en-US" altLang="ko-KR" b="1" dirty="0">
                <a:solidFill>
                  <a:schemeClr val="bg1"/>
                </a:solidFill>
              </a:rPr>
              <a:t>cable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7626234-F5A8-4A7A-8D24-BED8D37DD6AD}"/>
              </a:ext>
            </a:extLst>
          </p:cNvPr>
          <p:cNvSpPr txBox="1"/>
          <p:nvPr/>
        </p:nvSpPr>
        <p:spPr>
          <a:xfrm>
            <a:off x="9244227" y="4759233"/>
            <a:ext cx="12378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</a:rPr>
              <a:t>Name of the</a:t>
            </a:r>
          </a:p>
          <a:p>
            <a:pPr algn="ctr"/>
            <a:r>
              <a:rPr lang="en-US" altLang="ko-KR" b="1" dirty="0">
                <a:solidFill>
                  <a:schemeClr val="bg1"/>
                </a:solidFill>
              </a:rPr>
              <a:t>Board</a:t>
            </a:r>
          </a:p>
          <a:p>
            <a:pPr algn="ctr"/>
            <a:r>
              <a:rPr lang="en-US" altLang="ko-KR" b="1" dirty="0">
                <a:solidFill>
                  <a:schemeClr val="bg1"/>
                </a:solidFill>
              </a:rPr>
              <a:t>(under UM232H)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299D248E-D41C-48DB-9CE2-DE979124DF10}"/>
              </a:ext>
            </a:extLst>
          </p:cNvPr>
          <p:cNvSpPr/>
          <p:nvPr/>
        </p:nvSpPr>
        <p:spPr>
          <a:xfrm rot="19021447">
            <a:off x="9252011" y="3001080"/>
            <a:ext cx="654341" cy="17730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0964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34</Words>
  <Application>Microsoft Office PowerPoint</Application>
  <PresentationFormat>와이드스크린</PresentationFormat>
  <Paragraphs>10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lee</cp:lastModifiedBy>
  <cp:revision>9</cp:revision>
  <dcterms:created xsi:type="dcterms:W3CDTF">2024-08-12T08:53:18Z</dcterms:created>
  <dcterms:modified xsi:type="dcterms:W3CDTF">2024-08-26T07:51:49Z</dcterms:modified>
</cp:coreProperties>
</file>