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6" y="1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28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78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71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85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90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1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3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4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67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00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1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105D7-23EF-4871-B80F-8885405E4ED3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16C3C-938A-41B7-9FFE-E7B6591ED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98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 smtClean="0"/>
              <a:t>CC3235 data communication using UDP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pPr algn="r"/>
            <a:r>
              <a:rPr lang="en-US" dirty="0" smtClean="0"/>
              <a:t>H C Trivedi</a:t>
            </a:r>
          </a:p>
          <a:p>
            <a:pPr algn="r"/>
            <a:r>
              <a:rPr lang="en-US" dirty="0" smtClean="0"/>
              <a:t>August 25,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838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60156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dirty="0" smtClean="0"/>
              <a:t>Algorithm for AP…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3958"/>
            <a:ext cx="12192000" cy="5784042"/>
          </a:xfrm>
        </p:spPr>
        <p:txBody>
          <a:bodyPr>
            <a:normAutofit/>
          </a:bodyPr>
          <a:lstStyle/>
          <a:p>
            <a:pPr algn="just">
              <a:lnSpc>
                <a:spcPts val="2400"/>
              </a:lnSpc>
            </a:pPr>
            <a:r>
              <a:rPr lang="en-US" sz="2000" dirty="0" smtClean="0"/>
              <a:t>Reference file: </a:t>
            </a:r>
            <a:r>
              <a:rPr lang="en-US" sz="2000" dirty="0" err="1" smtClean="0"/>
              <a:t>platform.c</a:t>
            </a:r>
            <a:endParaRPr lang="en-US" sz="2000" dirty="0" smtClean="0"/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Start NWP in the default mode.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Change the mode of operation to AP mode if default start mode is not AP.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Set AP parameters including: </a:t>
            </a:r>
            <a:r>
              <a:rPr lang="en-US" sz="2000" dirty="0"/>
              <a:t>Device </a:t>
            </a:r>
            <a:r>
              <a:rPr lang="en-US" sz="2000" dirty="0" smtClean="0"/>
              <a:t>Name, SSID Name, </a:t>
            </a:r>
            <a:r>
              <a:rPr lang="en-US" sz="2000" dirty="0"/>
              <a:t>Country </a:t>
            </a:r>
            <a:r>
              <a:rPr lang="en-US" sz="2000" dirty="0" smtClean="0"/>
              <a:t>Code, </a:t>
            </a:r>
            <a:r>
              <a:rPr lang="en-US" sz="2000" dirty="0"/>
              <a:t>Security </a:t>
            </a:r>
            <a:r>
              <a:rPr lang="en-US" sz="2000" dirty="0" smtClean="0"/>
              <a:t>Type, </a:t>
            </a:r>
            <a:r>
              <a:rPr lang="en-US" sz="2000" dirty="0"/>
              <a:t>Security </a:t>
            </a:r>
            <a:r>
              <a:rPr lang="en-US" sz="2000" dirty="0" smtClean="0"/>
              <a:t>Password, Transmit Power </a:t>
            </a:r>
            <a:r>
              <a:rPr lang="en-US" sz="2000" dirty="0" err="1" smtClean="0"/>
              <a:t>etc</a:t>
            </a:r>
            <a:r>
              <a:rPr lang="en-US" sz="2000" dirty="0" smtClean="0"/>
              <a:t> and restart the device.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Set Static IP parameters.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Get configured device parameters through a function call </a:t>
            </a:r>
            <a:r>
              <a:rPr lang="en-US" sz="2000" dirty="0" err="1" smtClean="0"/>
              <a:t>get_device_config_parameters</a:t>
            </a:r>
            <a:r>
              <a:rPr lang="en-US" sz="2000" dirty="0" smtClean="0"/>
              <a:t>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Socket functionality: </a:t>
            </a:r>
          </a:p>
          <a:p>
            <a:pPr lvl="1" algn="just">
              <a:lnSpc>
                <a:spcPts val="2400"/>
              </a:lnSpc>
            </a:pPr>
            <a:r>
              <a:rPr lang="en-US" sz="1600" dirty="0"/>
              <a:t>C</a:t>
            </a:r>
            <a:r>
              <a:rPr lang="en-US" sz="1600" dirty="0" smtClean="0"/>
              <a:t>reate socket =&gt; DGRAM type socket</a:t>
            </a:r>
          </a:p>
          <a:p>
            <a:pPr lvl="1" algn="just">
              <a:lnSpc>
                <a:spcPts val="2400"/>
              </a:lnSpc>
            </a:pPr>
            <a:r>
              <a:rPr lang="en-US" sz="1600" dirty="0" smtClean="0"/>
              <a:t>Bind socket =&gt; SL_INADDR_ANY (with any address)</a:t>
            </a:r>
          </a:p>
          <a:p>
            <a:pPr lvl="1" algn="just">
              <a:lnSpc>
                <a:spcPts val="2400"/>
              </a:lnSpc>
            </a:pPr>
            <a:r>
              <a:rPr lang="en-US" sz="1600" dirty="0" smtClean="0"/>
              <a:t>Connect socket =&gt; with the specified address</a:t>
            </a:r>
          </a:p>
          <a:p>
            <a:pPr lvl="1" algn="just">
              <a:lnSpc>
                <a:spcPts val="2400"/>
              </a:lnSpc>
            </a:pPr>
            <a:r>
              <a:rPr lang="en-US" sz="1600" dirty="0" smtClean="0"/>
              <a:t>Send and Receive through the established socket continuously (while(1)).</a:t>
            </a:r>
          </a:p>
          <a:p>
            <a:pPr lvl="1" algn="just">
              <a:lnSpc>
                <a:spcPts val="2400"/>
              </a:lnSpc>
            </a:pPr>
            <a:r>
              <a:rPr lang="en-US" sz="1600" dirty="0" smtClean="0"/>
              <a:t>Disconnect socket (however, the program never reached this point because of while(1)</a:t>
            </a:r>
          </a:p>
        </p:txBody>
      </p:sp>
    </p:spTree>
    <p:extLst>
      <p:ext uri="{BB962C8B-B14F-4D97-AF65-F5344CB8AC3E}">
        <p14:creationId xmlns:p14="http://schemas.microsoft.com/office/powerpoint/2010/main" val="1517802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60156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dirty="0" smtClean="0"/>
              <a:t>Algorithm for STA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3958"/>
            <a:ext cx="12192000" cy="5784042"/>
          </a:xfrm>
        </p:spPr>
        <p:txBody>
          <a:bodyPr>
            <a:normAutofit/>
          </a:bodyPr>
          <a:lstStyle/>
          <a:p>
            <a:pPr algn="just">
              <a:lnSpc>
                <a:spcPts val="2400"/>
              </a:lnSpc>
            </a:pPr>
            <a:r>
              <a:rPr lang="en-US" sz="2000" dirty="0" smtClean="0"/>
              <a:t>Reference file: </a:t>
            </a:r>
            <a:r>
              <a:rPr lang="en-US" sz="2000" dirty="0" err="1" smtClean="0"/>
              <a:t>platform.c</a:t>
            </a:r>
            <a:endParaRPr lang="en-US" sz="2000" dirty="0" smtClean="0"/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Start NWP in the default mode.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Change the mode of operation to STA mode if default start mode is not STA.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Set STA parameters including: </a:t>
            </a:r>
            <a:r>
              <a:rPr lang="en-US" sz="2000" dirty="0"/>
              <a:t>Device </a:t>
            </a:r>
            <a:r>
              <a:rPr lang="en-US" sz="2000" dirty="0" smtClean="0"/>
              <a:t>Name, Transmit Power </a:t>
            </a:r>
            <a:r>
              <a:rPr lang="en-US" sz="2000" dirty="0" err="1" smtClean="0"/>
              <a:t>etc</a:t>
            </a:r>
            <a:r>
              <a:rPr lang="en-US" sz="2000" dirty="0" smtClean="0"/>
              <a:t> and restart the device.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Set Static IP parameters.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Connect to an AP (by providing SSID name and security parameters) through </a:t>
            </a:r>
            <a:r>
              <a:rPr lang="en-US" sz="2000" dirty="0" err="1" smtClean="0"/>
              <a:t>wlanConnect</a:t>
            </a:r>
            <a:r>
              <a:rPr lang="en-US" sz="2000" dirty="0" smtClean="0"/>
              <a:t> function and corresponding event handlers.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Get configured device parameters through a function call </a:t>
            </a:r>
            <a:r>
              <a:rPr lang="en-US" sz="2000" dirty="0" err="1" smtClean="0"/>
              <a:t>get_device_config_parameters</a:t>
            </a:r>
            <a:r>
              <a:rPr lang="en-US" sz="2000" dirty="0" smtClean="0"/>
              <a:t>.</a:t>
            </a:r>
          </a:p>
          <a:p>
            <a:pPr algn="just">
              <a:lnSpc>
                <a:spcPts val="2400"/>
              </a:lnSpc>
            </a:pPr>
            <a:r>
              <a:rPr lang="en-US" sz="2000" dirty="0" smtClean="0"/>
              <a:t>Socket functionality: </a:t>
            </a:r>
          </a:p>
          <a:p>
            <a:pPr lvl="1" algn="just">
              <a:lnSpc>
                <a:spcPts val="2400"/>
              </a:lnSpc>
            </a:pPr>
            <a:r>
              <a:rPr lang="en-US" sz="1600" dirty="0"/>
              <a:t>C</a:t>
            </a:r>
            <a:r>
              <a:rPr lang="en-US" sz="1600" dirty="0" smtClean="0"/>
              <a:t>reate socket =&gt; DGRAM type socket</a:t>
            </a:r>
          </a:p>
          <a:p>
            <a:pPr lvl="1" algn="just">
              <a:lnSpc>
                <a:spcPts val="2400"/>
              </a:lnSpc>
            </a:pPr>
            <a:r>
              <a:rPr lang="en-US" sz="1600" dirty="0" smtClean="0"/>
              <a:t>Bind socket =&gt; SL_INADDR_ANY (with any address)</a:t>
            </a:r>
          </a:p>
          <a:p>
            <a:pPr lvl="1" algn="just">
              <a:lnSpc>
                <a:spcPts val="2400"/>
              </a:lnSpc>
            </a:pPr>
            <a:r>
              <a:rPr lang="en-US" sz="1600" dirty="0" smtClean="0"/>
              <a:t>Connect socket =&gt; with the specified address</a:t>
            </a:r>
          </a:p>
          <a:p>
            <a:pPr lvl="1" algn="just">
              <a:lnSpc>
                <a:spcPts val="2400"/>
              </a:lnSpc>
            </a:pPr>
            <a:r>
              <a:rPr lang="en-US" sz="1600" dirty="0" smtClean="0"/>
              <a:t>Send and Receive through the established socket continuously (while(1)).</a:t>
            </a:r>
          </a:p>
          <a:p>
            <a:pPr lvl="1" algn="just">
              <a:lnSpc>
                <a:spcPts val="2400"/>
              </a:lnSpc>
            </a:pPr>
            <a:r>
              <a:rPr lang="en-US" sz="1600" dirty="0" smtClean="0"/>
              <a:t>Disconnect socket (however, the program never reached this point because of while(1)</a:t>
            </a:r>
          </a:p>
        </p:txBody>
      </p:sp>
    </p:spTree>
    <p:extLst>
      <p:ext uri="{BB962C8B-B14F-4D97-AF65-F5344CB8AC3E}">
        <p14:creationId xmlns:p14="http://schemas.microsoft.com/office/powerpoint/2010/main" val="2519542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9455" y="0"/>
            <a:ext cx="893254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491" y="356461"/>
            <a:ext cx="3099661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Inner Counter value (i.e. counter1) did not increase beyond 9955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593451" y="1015139"/>
            <a:ext cx="519193" cy="2646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59455" y="6196739"/>
            <a:ext cx="1467528" cy="2646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9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491" y="356461"/>
            <a:ext cx="3099661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/>
          </a:lstStyle>
          <a:p>
            <a:r>
              <a:rPr lang="en-US" dirty="0"/>
              <a:t>Inner Counter value (i.e. counter1) did not increase beyond 13840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027" y="0"/>
            <a:ext cx="8923973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593451" y="1015139"/>
            <a:ext cx="519193" cy="2646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39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297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CC3235 data communication using UDP</vt:lpstr>
      <vt:lpstr>Algorithm for AP…</vt:lpstr>
      <vt:lpstr>Algorithm for STA …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CC3235 data communication using UDP</dc:title>
  <dc:creator>Harsh_Trivedi</dc:creator>
  <cp:lastModifiedBy>Harsh_Trivedi</cp:lastModifiedBy>
  <cp:revision>9</cp:revision>
  <dcterms:created xsi:type="dcterms:W3CDTF">2022-08-25T12:12:27Z</dcterms:created>
  <dcterms:modified xsi:type="dcterms:W3CDTF">2022-08-25T13:10:03Z</dcterms:modified>
</cp:coreProperties>
</file>