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82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8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5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9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60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718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6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51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78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04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925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4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13B29-35E4-41C3-A7C1-29C738A45ADC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88931-0DB4-4B3F-BB63-050039721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5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6953" y="2103119"/>
            <a:ext cx="1155470" cy="67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cc3220sf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8385" y="2061554"/>
            <a:ext cx="1280160" cy="68164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Router</a:t>
            </a:r>
          </a:p>
          <a:p>
            <a:pPr algn="ctr"/>
            <a:r>
              <a:rPr lang="en-US" dirty="0" smtClean="0"/>
              <a:t>EB_DEMO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55668" y="3715787"/>
            <a:ext cx="2065714" cy="1113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Office Laptop with deactivated firewall and VPN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5" idx="1"/>
          </p:cNvCxnSpPr>
          <p:nvPr/>
        </p:nvCxnSpPr>
        <p:spPr>
          <a:xfrm flipV="1">
            <a:off x="1712423" y="2402376"/>
            <a:ext cx="955962" cy="374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5" idx="2"/>
            <a:endCxn id="6" idx="0"/>
          </p:cNvCxnSpPr>
          <p:nvPr/>
        </p:nvCxnSpPr>
        <p:spPr>
          <a:xfrm>
            <a:off x="3308465" y="2743198"/>
            <a:ext cx="480060" cy="9725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985164" y="0"/>
            <a:ext cx="24938" cy="72902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57895" y="573578"/>
            <a:ext cx="25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Office system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820892" y="573578"/>
            <a:ext cx="255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 system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955675" y="1282238"/>
            <a:ext cx="1155470" cy="67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cc3220sf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067106" y="1240672"/>
            <a:ext cx="2299855" cy="236081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Mobile Hotspot</a:t>
            </a:r>
          </a:p>
          <a:p>
            <a:pPr algn="ctr"/>
            <a:r>
              <a:rPr lang="en-US" dirty="0" smtClean="0"/>
              <a:t>EB_DEMO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Chrome Browser</a:t>
            </a:r>
          </a:p>
          <a:p>
            <a:pPr algn="ctr"/>
            <a:r>
              <a:rPr lang="en-US" dirty="0" smtClean="0"/>
              <a:t>In the same Android Mobile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7" idx="3"/>
            <a:endCxn id="28" idx="1"/>
          </p:cNvCxnSpPr>
          <p:nvPr/>
        </p:nvCxnSpPr>
        <p:spPr>
          <a:xfrm>
            <a:off x="8111145" y="1618904"/>
            <a:ext cx="955961" cy="8021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417424" y="3353436"/>
            <a:ext cx="2114896" cy="872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Personal Laptop with no firewall/VPN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28" idx="1"/>
            <a:endCxn id="32" idx="0"/>
          </p:cNvCxnSpPr>
          <p:nvPr/>
        </p:nvCxnSpPr>
        <p:spPr>
          <a:xfrm flipH="1">
            <a:off x="7474872" y="2421080"/>
            <a:ext cx="1592234" cy="9323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6953" y="5479117"/>
            <a:ext cx="374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Was working when last tested.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Getting -708 error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810894" y="5624141"/>
            <a:ext cx="374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working with Mobile.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with personal laptop.</a:t>
            </a:r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" t="435" r="55599" b="57868"/>
          <a:stretch/>
        </p:blipFill>
        <p:spPr>
          <a:xfrm>
            <a:off x="8685414" y="3827845"/>
            <a:ext cx="3332190" cy="1768940"/>
          </a:xfrm>
          <a:prstGeom prst="rect">
            <a:avLst/>
          </a:prstGeom>
          <a:ln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92031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Bijoor Aditya (RBEI/EPE1)</dc:creator>
  <cp:lastModifiedBy>Bijoor Aditya (RBEI/EPE1)</cp:lastModifiedBy>
  <cp:revision>2</cp:revision>
  <dcterms:created xsi:type="dcterms:W3CDTF">2020-06-03T12:49:32Z</dcterms:created>
  <dcterms:modified xsi:type="dcterms:W3CDTF">2020-06-03T12:51:28Z</dcterms:modified>
</cp:coreProperties>
</file>