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oop, Kevin" initials="SK" lastIdx="1" clrIdx="0">
    <p:extLst>
      <p:ext uri="{19B8F6BF-5375-455C-9EA6-DF929625EA0E}">
        <p15:presenceInfo xmlns:p15="http://schemas.microsoft.com/office/powerpoint/2012/main" userId="S::30928@global.ul.com::19950ccb-22df-42f2-a889-bd298819ac1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0-04-07T11:13:52.828" idx="1">
    <p:pos x="7615" y="291"/>
    <p:text/>
    <p:extLst>
      <p:ext uri="{C676402C-5697-4E1C-873F-D02D1690AC5C}">
        <p15:threadingInfo xmlns:p15="http://schemas.microsoft.com/office/powerpoint/2012/main" timeZoneBias="30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54DB5-FE8E-483E-BC13-433DFE330E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730E27-2546-45FE-BB4A-B5B147FD9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C0E73F-6DEF-4DB5-8385-1E291F39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9728D-F4CA-4A0B-A25B-62050411E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292C1-D119-4024-8927-A059AA095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182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0CF07-2982-4B21-BC82-13448E800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9ED273-7C7F-4019-B45A-258DF557ED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75ED3C-FF41-4DE1-8050-E3B096FDD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C0FDF7-AB87-402C-B8C9-389E6782F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A0DD4A-1FFA-42F3-9CDE-19C4A754E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3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BF8012-04F7-4378-A62A-7F84403C4D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A4086A-717F-468F-B447-0C0E2FA0BF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DC096-910E-4833-A861-02E2643A1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C9493-C304-45D8-AEC2-57E3B176E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87260-9EEA-4379-9773-D4791BD80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335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ADA942-BE79-4208-84F1-5EC495B56B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A4D25-774F-4AA7-8441-797ED556E6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ABD3F0-90E7-4EC3-BDA2-F8565C463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B38314-CD0D-4272-9F0F-83AEFC88C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83BF0-16EC-4C17-996A-0F8F2FED7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678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D7EFF-4228-4F4C-9296-C306DAB73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FE7414-D194-4971-B15E-7F5E55F1C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80457-9CB3-4ABC-8D6D-32CD2642D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E88DCA-9903-45AE-B1D8-40FCD220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5CEE2C-5552-4297-B8BB-9F9C5FDB2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96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F48D1-319F-479E-B5B7-2556B5B9B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51204-02D2-4C9B-83AB-D410C0E2E9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E45685-9B7D-42D4-B8BE-3879A61A0C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D52D7-F911-41EE-B0DC-05585DB38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DA97E5-61ED-425C-A108-7F7A9FEA02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9DAD05-272B-450C-91A3-F051ED15B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983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45D2A-C56B-4248-A6D2-87D7C0C149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70F852-C9DE-4191-B517-3689BD9314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9B4954-B529-42E4-8813-3BED8899FF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EB1544-17F3-4D46-9D1F-ACB82117C2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B5C18C-D6A9-4643-B19C-771CC8C2E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0A35E8-4F65-4252-8F77-532C2B1F31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F0BC10-0FB4-4825-9334-5A0180F20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ADFEC9B-51B2-48D4-AB76-C95303D7C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216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A5C669-65CE-4411-A555-A4F109E80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30679B-8818-4630-A694-35D165197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56927A-A7C5-433E-A347-7550673F0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D87E9-0E21-4599-A134-7C28A80EE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12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4E7DB3-B4C8-4EE1-989E-5E6216BB7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D46CAAD-7B90-4B81-97E6-DD94F25BE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53F69F-8DB8-4118-B11D-25428ABBD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991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948908-3C93-4B7F-9F87-AAE4E123C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35C5B-3BA7-4D11-BFFD-E0499549F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FB7A23-C7E0-4F4E-B4AF-2C90B74A7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E649E1-90F1-4281-A564-DE970BC4A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F1EF6-2E6D-4F28-B140-01C5282F1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53B6FE-2A8C-4C57-AF57-B9E2AAC2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003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90B17-E782-4B67-B85D-4CF8C19D1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9D7CAE-53C4-49B8-8637-C5717DA8DD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CEED0C-77D3-4A30-8FFB-0525738BDC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BC1DBF-CFFE-40EA-8D96-602C2A7ED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94DA12-1B33-42DA-A53C-01C2A9545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39AD08-78F3-48E0-8A8F-FD2BAFF98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73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F60693E-94EA-4295-81D8-58F69BE7E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EFE3D8-F439-4565-984A-75865BF23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E2831-09D5-437D-9D66-15F5D5FC1F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7D8D26-5E29-49B2-8905-319E9EE02C09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8AB7E-D742-49C1-82D4-2765FB595B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4CF4F7-CD73-487E-A32D-AE867A09FE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FBF48-907A-4075-BC6E-D03B07C49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05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D11F7138-A487-4274-ACEF-38AA137BD1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52542"/>
            <a:ext cx="12192000" cy="6152916"/>
          </a:xfrm>
          <a:prstGeom prst="rect">
            <a:avLst/>
          </a:prstGeom>
        </p:spPr>
      </p:pic>
      <p:sp>
        <p:nvSpPr>
          <p:cNvPr id="5" name="Right Brace 4">
            <a:extLst>
              <a:ext uri="{FF2B5EF4-FFF2-40B4-BE49-F238E27FC236}">
                <a16:creationId xmlns:a16="http://schemas.microsoft.com/office/drawing/2014/main" id="{F3A255D4-7833-419A-9D3D-6619E6A7FCBD}"/>
              </a:ext>
            </a:extLst>
          </p:cNvPr>
          <p:cNvSpPr/>
          <p:nvPr/>
        </p:nvSpPr>
        <p:spPr>
          <a:xfrm rot="16200000">
            <a:off x="6079877" y="-606148"/>
            <a:ext cx="436228" cy="35444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00EB2B-0E15-4CC6-B035-4B2737375CF5}"/>
              </a:ext>
            </a:extLst>
          </p:cNvPr>
          <p:cNvSpPr txBox="1"/>
          <p:nvPr/>
        </p:nvSpPr>
        <p:spPr>
          <a:xfrm>
            <a:off x="6719646" y="763289"/>
            <a:ext cx="1577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Stop Condition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5CE1DAF-A905-4327-97AB-00B177F098C1}"/>
              </a:ext>
            </a:extLst>
          </p:cNvPr>
          <p:cNvSpPr/>
          <p:nvPr/>
        </p:nvSpPr>
        <p:spPr>
          <a:xfrm>
            <a:off x="7018162" y="2952279"/>
            <a:ext cx="606489" cy="93306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3A1165B4-C1D7-4F9C-AFB2-87E5BCFE1676}"/>
              </a:ext>
            </a:extLst>
          </p:cNvPr>
          <p:cNvSpPr/>
          <p:nvPr/>
        </p:nvSpPr>
        <p:spPr>
          <a:xfrm>
            <a:off x="4870594" y="2833319"/>
            <a:ext cx="606489" cy="933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EE1EA0-1771-4BB7-8317-7DFBAB12F5DC}"/>
              </a:ext>
            </a:extLst>
          </p:cNvPr>
          <p:cNvSpPr txBox="1"/>
          <p:nvPr/>
        </p:nvSpPr>
        <p:spPr>
          <a:xfrm>
            <a:off x="4710310" y="2724845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SCL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93A10E-0AD3-46B1-8258-FECA69F9540E}"/>
              </a:ext>
            </a:extLst>
          </p:cNvPr>
          <p:cNvSpPr txBox="1"/>
          <p:nvPr/>
        </p:nvSpPr>
        <p:spPr>
          <a:xfrm>
            <a:off x="6763068" y="2833319"/>
            <a:ext cx="562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SDA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C27E718E-63E2-48B4-A8C4-1089FE345F58}"/>
              </a:ext>
            </a:extLst>
          </p:cNvPr>
          <p:cNvSpPr/>
          <p:nvPr/>
        </p:nvSpPr>
        <p:spPr>
          <a:xfrm>
            <a:off x="3523376" y="671010"/>
            <a:ext cx="461395" cy="78028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7AD491F-66ED-4A55-BE2E-EE18451D4C9C}"/>
              </a:ext>
            </a:extLst>
          </p:cNvPr>
          <p:cNvSpPr txBox="1"/>
          <p:nvPr/>
        </p:nvSpPr>
        <p:spPr>
          <a:xfrm>
            <a:off x="2880017" y="804964"/>
            <a:ext cx="7457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0.8 µs</a:t>
            </a:r>
          </a:p>
          <a:p>
            <a:r>
              <a:rPr lang="en-US" dirty="0"/>
              <a:t>pulse</a:t>
            </a:r>
          </a:p>
        </p:txBody>
      </p:sp>
    </p:spTree>
    <p:extLst>
      <p:ext uri="{BB962C8B-B14F-4D97-AF65-F5344CB8AC3E}">
        <p14:creationId xmlns:p14="http://schemas.microsoft.com/office/powerpoint/2010/main" val="2648144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5B5A681-C8DF-43B8-A360-697D2FCEB0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6449" y="368543"/>
            <a:ext cx="11059102" cy="6120914"/>
          </a:xfrm>
          <a:prstGeom prst="rect">
            <a:avLst/>
          </a:prstGeom>
        </p:spPr>
      </p:pic>
      <p:sp>
        <p:nvSpPr>
          <p:cNvPr id="5" name="Right Brace 4">
            <a:extLst>
              <a:ext uri="{FF2B5EF4-FFF2-40B4-BE49-F238E27FC236}">
                <a16:creationId xmlns:a16="http://schemas.microsoft.com/office/drawing/2014/main" id="{DD3CC406-AB8E-43D9-8B63-E1B0A19EA72D}"/>
              </a:ext>
            </a:extLst>
          </p:cNvPr>
          <p:cNvSpPr/>
          <p:nvPr/>
        </p:nvSpPr>
        <p:spPr>
          <a:xfrm rot="16200000">
            <a:off x="8627134" y="-568825"/>
            <a:ext cx="436228" cy="354443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A89206-413F-4F18-B40E-BC522F556C2D}"/>
              </a:ext>
            </a:extLst>
          </p:cNvPr>
          <p:cNvSpPr txBox="1"/>
          <p:nvPr/>
        </p:nvSpPr>
        <p:spPr>
          <a:xfrm>
            <a:off x="9040431" y="834061"/>
            <a:ext cx="15770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Stop Condition</a:t>
            </a: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90BE2E6D-D1D6-4F7C-8526-DF65629D334C}"/>
              </a:ext>
            </a:extLst>
          </p:cNvPr>
          <p:cNvSpPr/>
          <p:nvPr/>
        </p:nvSpPr>
        <p:spPr>
          <a:xfrm>
            <a:off x="8335234" y="2912349"/>
            <a:ext cx="606489" cy="933062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775BF3C0-851F-4220-8C7C-DC1C97DCB3AB}"/>
              </a:ext>
            </a:extLst>
          </p:cNvPr>
          <p:cNvSpPr/>
          <p:nvPr/>
        </p:nvSpPr>
        <p:spPr>
          <a:xfrm>
            <a:off x="6632268" y="2901863"/>
            <a:ext cx="606489" cy="93306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FD515D4-ACBF-4B95-AC6A-3F776BAD40AF}"/>
              </a:ext>
            </a:extLst>
          </p:cNvPr>
          <p:cNvSpPr txBox="1"/>
          <p:nvPr/>
        </p:nvSpPr>
        <p:spPr>
          <a:xfrm>
            <a:off x="6471984" y="2793389"/>
            <a:ext cx="51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SCL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0BC9707-B8E8-4B4D-9130-F22A3EB54E0C}"/>
              </a:ext>
            </a:extLst>
          </p:cNvPr>
          <p:cNvSpPr txBox="1"/>
          <p:nvPr/>
        </p:nvSpPr>
        <p:spPr>
          <a:xfrm>
            <a:off x="8080140" y="2793389"/>
            <a:ext cx="562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SDA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1A55AEC5-892C-4010-BEBC-7575C60A82B8}"/>
              </a:ext>
            </a:extLst>
          </p:cNvPr>
          <p:cNvSpPr/>
          <p:nvPr/>
        </p:nvSpPr>
        <p:spPr>
          <a:xfrm>
            <a:off x="4320330" y="813250"/>
            <a:ext cx="461395" cy="780285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C17EC0A-DEFF-48D3-B938-F00585FC389B}"/>
              </a:ext>
            </a:extLst>
          </p:cNvPr>
          <p:cNvSpPr txBox="1"/>
          <p:nvPr/>
        </p:nvSpPr>
        <p:spPr>
          <a:xfrm>
            <a:off x="3676971" y="947204"/>
            <a:ext cx="7457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7.1 µs</a:t>
            </a:r>
          </a:p>
          <a:p>
            <a:r>
              <a:rPr lang="en-US" dirty="0"/>
              <a:t>pulse</a:t>
            </a:r>
          </a:p>
        </p:txBody>
      </p:sp>
    </p:spTree>
    <p:extLst>
      <p:ext uri="{BB962C8B-B14F-4D97-AF65-F5344CB8AC3E}">
        <p14:creationId xmlns:p14="http://schemas.microsoft.com/office/powerpoint/2010/main" val="24459270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AE6E4783D85246A646F6BEB81C3797" ma:contentTypeVersion="15" ma:contentTypeDescription="Create a new document." ma:contentTypeScope="" ma:versionID="317112b1ae0343f15ec727408ebf5635">
  <xsd:schema xmlns:xsd="http://www.w3.org/2001/XMLSchema" xmlns:xs="http://www.w3.org/2001/XMLSchema" xmlns:p="http://schemas.microsoft.com/office/2006/metadata/properties" xmlns:ns1="http://schemas.microsoft.com/sharepoint/v3" xmlns:ns3="6869c964-881e-4e77-aee7-67c8e030f379" xmlns:ns4="1aa6375b-da52-4e9a-9134-b90e99dcf136" targetNamespace="http://schemas.microsoft.com/office/2006/metadata/properties" ma:root="true" ma:fieldsID="9c1404dc0c7054cbc87821a191b4664d" ns1:_="" ns3:_="" ns4:_="">
    <xsd:import namespace="http://schemas.microsoft.com/sharepoint/v3"/>
    <xsd:import namespace="6869c964-881e-4e77-aee7-67c8e030f379"/>
    <xsd:import namespace="1aa6375b-da52-4e9a-9134-b90e99dcf13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3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4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69c964-881e-4e77-aee7-67c8e030f3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a6375b-da52-4e9a-9134-b90e99dcf136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134338C-D1B3-4851-A6E0-1C099316B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869c964-881e-4e77-aee7-67c8e030f379"/>
    <ds:schemaRef ds:uri="1aa6375b-da52-4e9a-9134-b90e99dcf1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BB21F4-B1F5-4541-AC1E-B76B1FC0EB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A71A98-C1D3-4F33-AC2F-279E12FD1600}">
  <ds:schemaRefs>
    <ds:schemaRef ds:uri="6869c964-881e-4e77-aee7-67c8e030f379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sharepoint/v3"/>
    <ds:schemaRef ds:uri="1aa6375b-da52-4e9a-9134-b90e99dcf136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Shoop, Kevin</dc:creator>
  <cp:lastModifiedBy>Shoop, Kevin</cp:lastModifiedBy>
  <cp:revision>2</cp:revision>
  <dcterms:created xsi:type="dcterms:W3CDTF">2020-04-07T16:10:31Z</dcterms:created>
  <dcterms:modified xsi:type="dcterms:W3CDTF">2020-04-07T16:27:13Z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0x0101000BAE6E4783D85246A646F6BEB81C3797</vt:lpwstr>
  </property>
</Properties>
</file>