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7C06E-5A1D-4172-B04F-5808D065BE48}" type="datetimeFigureOut">
              <a:rPr lang="en-GB" smtClean="0"/>
              <a:t>11/03/2015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2C166-5DB0-4B0F-AF29-48EF1B12C2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41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26F2BA-F05B-4B40-8B5C-AB494750987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41307" y="6363549"/>
            <a:ext cx="142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cs typeface="Arial" charset="0"/>
              </a:rPr>
              <a:t>WiLink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™ 8 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10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141307" y="6363549"/>
            <a:ext cx="142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cs typeface="Arial" charset="0"/>
              </a:rPr>
              <a:t>WiLink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™ 8 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1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6592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045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791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118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6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</a:rPr>
              <a:t>WiLink</a:t>
            </a:r>
            <a:r>
              <a:rPr lang="en-US" altLang="en-US" b="1" dirty="0">
                <a:solidFill>
                  <a:srgbClr val="FF0000"/>
                </a:solidFill>
              </a:rPr>
              <a:t>™ 8 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593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</a:rPr>
              <a:t>WiLink</a:t>
            </a:r>
            <a:r>
              <a:rPr lang="en-US" altLang="en-US" b="1" dirty="0">
                <a:solidFill>
                  <a:srgbClr val="FF0000"/>
                </a:solidFill>
              </a:rPr>
              <a:t>™ 8 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608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28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141307" y="6363549"/>
            <a:ext cx="142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cs typeface="Arial" charset="0"/>
              </a:rPr>
              <a:t>WiLink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™ 8 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716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18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5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80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62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4B24B-BAB1-431A-82C6-36E096187F50}" type="slidenum">
              <a:rPr 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8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9"/>
          <p:cNvSpPr>
            <a:spLocks noGrp="1"/>
          </p:cNvSpPr>
          <p:nvPr>
            <p:ph type="title"/>
          </p:nvPr>
        </p:nvSpPr>
        <p:spPr>
          <a:xfrm>
            <a:off x="231775" y="-9525"/>
            <a:ext cx="8458200" cy="619125"/>
          </a:xfrm>
        </p:spPr>
        <p:txBody>
          <a:bodyPr/>
          <a:lstStyle/>
          <a:p>
            <a:pPr lvl="0"/>
            <a:r>
              <a:rPr lang="en-US" altLang="en-US" dirty="0" smtClean="0">
                <a:solidFill>
                  <a:srgbClr val="FF0000"/>
                </a:solidFill>
              </a:rPr>
              <a:t>Hardware – </a:t>
            </a:r>
            <a:r>
              <a:rPr lang="en-US" dirty="0" smtClean="0">
                <a:solidFill>
                  <a:srgbClr val="FF0000"/>
                </a:solidFill>
              </a:rPr>
              <a:t>Waking up Host from Sleep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901" y="851105"/>
            <a:ext cx="8496944" cy="1456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79512" y="3516919"/>
            <a:ext cx="8856984" cy="2160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3516919"/>
            <a:ext cx="432048" cy="2160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80112" y="3516919"/>
            <a:ext cx="2880320" cy="2160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3768" y="3516919"/>
            <a:ext cx="707245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srgbClr val="000000"/>
                </a:solidFill>
                <a:cs typeface="Arial" charset="0"/>
              </a:rPr>
              <a:t>Deep sleep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4288" y="3516919"/>
            <a:ext cx="494046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srgbClr val="000000"/>
                </a:solidFill>
                <a:cs typeface="Arial" charset="0"/>
              </a:rPr>
              <a:t>Awake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3527953"/>
            <a:ext cx="504608" cy="2154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srgbClr val="000000"/>
                </a:solidFill>
                <a:cs typeface="Arial" charset="0"/>
              </a:rPr>
              <a:t>Awake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3917095"/>
            <a:ext cx="1723549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Only M3 on WL18xx wakes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3156879"/>
            <a:ext cx="210249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rgbClr val="000000"/>
                </a:solidFill>
                <a:cs typeface="Arial" charset="0"/>
              </a:rPr>
              <a:t>WL183x BT M3 state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9512" y="5317119"/>
            <a:ext cx="11274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rgbClr val="000000"/>
                </a:solidFill>
                <a:cs typeface="Arial" charset="0"/>
              </a:rPr>
              <a:t>Host state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652120" y="3804951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08867" y="4114775"/>
            <a:ext cx="346249" cy="1464723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GB" sz="1050" dirty="0">
                <a:solidFill>
                  <a:srgbClr val="FF0000"/>
                </a:solidFill>
                <a:cs typeface="Arial" charset="0"/>
              </a:rPr>
              <a:t>Host CTS pulsed</a:t>
            </a:r>
            <a:endParaRPr lang="en-US" sz="1050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244408" y="3804951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460432" y="3804951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956376" y="3911716"/>
            <a:ext cx="353943" cy="1350691"/>
          </a:xfrm>
          <a:prstGeom prst="rect">
            <a:avLst/>
          </a:prstGeom>
          <a:noFill/>
          <a:ln>
            <a:noFill/>
          </a:ln>
        </p:spPr>
        <p:txBody>
          <a:bodyPr vert="vert270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HCILL_SLEEP_IND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78497" y="3881259"/>
            <a:ext cx="353943" cy="1398781"/>
          </a:xfrm>
          <a:prstGeom prst="rect">
            <a:avLst/>
          </a:prstGeom>
          <a:noFill/>
          <a:ln>
            <a:noFill/>
          </a:ln>
        </p:spPr>
        <p:txBody>
          <a:bodyPr vert="vert270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HCILL_SLEEP_ACK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940152" y="3804951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156176" y="3804951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52120" y="3754622"/>
            <a:ext cx="353943" cy="1507785"/>
          </a:xfrm>
          <a:prstGeom prst="rect">
            <a:avLst/>
          </a:prstGeom>
          <a:noFill/>
          <a:ln>
            <a:noFill/>
          </a:ln>
        </p:spPr>
        <p:txBody>
          <a:bodyPr vert="vert270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HCILL_WAKEUP_IND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74241" y="3724165"/>
            <a:ext cx="353943" cy="1555875"/>
          </a:xfrm>
          <a:prstGeom prst="rect">
            <a:avLst/>
          </a:prstGeom>
          <a:noFill/>
          <a:ln>
            <a:noFill/>
          </a:ln>
        </p:spPr>
        <p:txBody>
          <a:bodyPr vert="vert270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HCILL_WAKEUP_ACK</a:t>
            </a:r>
            <a:endParaRPr lang="en-US" sz="11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9512" y="5738134"/>
            <a:ext cx="8856984" cy="2160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68144" y="5738134"/>
            <a:ext cx="2592288" cy="2160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83768" y="5738134"/>
            <a:ext cx="707245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srgbClr val="000000"/>
                </a:solidFill>
                <a:cs typeface="Arial" charset="0"/>
              </a:rPr>
              <a:t>Deep sleep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164288" y="5738134"/>
            <a:ext cx="494046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srgbClr val="000000"/>
                </a:solidFill>
                <a:cs typeface="Arial" charset="0"/>
              </a:rPr>
              <a:t>Awake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460432" y="5738134"/>
            <a:ext cx="224408" cy="207640"/>
          </a:xfrm>
          <a:prstGeom prst="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652120" y="5738134"/>
            <a:ext cx="224408" cy="207640"/>
          </a:xfrm>
          <a:prstGeom prst="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588224" y="3793918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300192" y="4658014"/>
            <a:ext cx="353943" cy="593360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solidFill>
                  <a:srgbClr val="000000"/>
                </a:solidFill>
                <a:cs typeface="Arial" charset="0"/>
              </a:rPr>
              <a:t>Data</a:t>
            </a:r>
            <a:r>
              <a:rPr lang="en-GB" sz="1100" dirty="0">
                <a:solidFill>
                  <a:srgbClr val="DE0000">
                    <a:lumMod val="40000"/>
                    <a:lumOff val="60000"/>
                  </a:srgbClr>
                </a:solidFill>
                <a:cs typeface="Arial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0717" y="2493034"/>
            <a:ext cx="54521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Plot shows WL8 current consumption as a proxy for activity – BLE connection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6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FinalPowerpoint</vt:lpstr>
      <vt:lpstr>Hardware – Waking up Host from Sleep 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– Waking up Host from Sleep </dc:title>
  <dc:creator>Iain Hunter</dc:creator>
  <cp:lastModifiedBy>Iain Hunter</cp:lastModifiedBy>
  <cp:revision>1</cp:revision>
  <dcterms:created xsi:type="dcterms:W3CDTF">2015-03-11T16:15:28Z</dcterms:created>
  <dcterms:modified xsi:type="dcterms:W3CDTF">2015-03-11T16:15:53Z</dcterms:modified>
</cp:coreProperties>
</file>