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A59BD-6FC3-4518-8CCF-48546F5D9E5A}" type="datetimeFigureOut">
              <a:rPr lang="en-US" smtClean="0"/>
              <a:pPr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3B579-C208-40BB-B701-1BE5C4EADE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tek00010.png"/>
          <p:cNvPicPr>
            <a:picLocks noChangeAspect="1" noChangeArrowheads="1"/>
          </p:cNvPicPr>
          <p:nvPr/>
        </p:nvPicPr>
        <p:blipFill>
          <a:blip r:embed="rId2" cstate="print"/>
          <a:srcRect t="35000" r="5000" b="3333"/>
          <a:stretch>
            <a:fillRect/>
          </a:stretch>
        </p:blipFill>
        <p:spPr bwMode="auto">
          <a:xfrm>
            <a:off x="914400" y="685800"/>
            <a:ext cx="7239000" cy="2819400"/>
          </a:xfrm>
          <a:prstGeom prst="rect">
            <a:avLst/>
          </a:prstGeom>
          <a:noFill/>
        </p:spPr>
      </p:pic>
      <p:pic>
        <p:nvPicPr>
          <p:cNvPr id="5" name="Picture 2" descr="E:\tek00011.png"/>
          <p:cNvPicPr>
            <a:picLocks noChangeAspect="1" noChangeArrowheads="1"/>
          </p:cNvPicPr>
          <p:nvPr/>
        </p:nvPicPr>
        <p:blipFill>
          <a:blip r:embed="rId3" cstate="print"/>
          <a:srcRect t="35000" r="5000" b="3333"/>
          <a:stretch>
            <a:fillRect/>
          </a:stretch>
        </p:blipFill>
        <p:spPr bwMode="auto">
          <a:xfrm>
            <a:off x="914400" y="3962400"/>
            <a:ext cx="7239000" cy="28194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595670" y="177225"/>
            <a:ext cx="1828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ACK by master on this clock pulse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0" y="3453825"/>
            <a:ext cx="18288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NACK by master on this clock pulse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934200" y="3733800"/>
            <a:ext cx="355122" cy="3810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7010400" y="457200"/>
            <a:ext cx="271730" cy="39106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803696" y="3926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TMP100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a0272848</dc:creator>
  <cp:lastModifiedBy>a0272848</cp:lastModifiedBy>
  <cp:revision>2</cp:revision>
  <dcterms:created xsi:type="dcterms:W3CDTF">2013-03-19T16:59:28Z</dcterms:created>
  <dcterms:modified xsi:type="dcterms:W3CDTF">2013-03-19T17:10:31Z</dcterms:modified>
</cp:coreProperties>
</file>