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192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82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29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700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122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849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2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338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15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38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688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9482-EF54-40FF-B4C6-73CC07E23B70}" type="datetimeFigureOut">
              <a:rPr lang="ko-KR" altLang="en-US" smtClean="0"/>
              <a:t>2013-09-26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4EB17-1EE9-44FC-92D6-632B233A8A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93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48570"/>
            <a:ext cx="3731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* Part Number : SN65HVD62</a:t>
            </a:r>
            <a:endParaRPr lang="ko-KR" alt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2564904"/>
            <a:ext cx="6704406" cy="382678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3375" y="692696"/>
            <a:ext cx="841217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If see datasheet 9-page, Frequency emission mentioned as below.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Frequency emission range is 300KHz ~ 12.75GHz on AISG/3GPP Standard.</a:t>
            </a:r>
            <a:endParaRPr lang="ko-KR" altLang="en-US" b="1" dirty="0" smtClean="0">
              <a:solidFill>
                <a:srgbClr val="0000FF"/>
              </a:solidFill>
            </a:endParaRPr>
          </a:p>
          <a:p>
            <a:r>
              <a:rPr lang="en-US" altLang="ko-KR" dirty="0" smtClean="0"/>
              <a:t>If see below graph, Frequency Range looks like 0Hz ~ 430MHz.</a:t>
            </a:r>
          </a:p>
          <a:p>
            <a:r>
              <a:rPr lang="en-US" altLang="ko-KR" dirty="0" smtClean="0"/>
              <a:t>Our customer(KMW) want frequency emission result until 12.75GHz.</a:t>
            </a:r>
          </a:p>
          <a:p>
            <a:r>
              <a:rPr lang="en-US" altLang="ko-KR" dirty="0" smtClean="0"/>
              <a:t>KMW is big customer for TI/ARROW.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Please frequency emission data until 12.75GHz as soon as possible.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74702" y="5445224"/>
            <a:ext cx="360040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7023494" y="5445224"/>
            <a:ext cx="1008112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4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68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arrow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JAYDEN PARK</dc:creator>
  <cp:lastModifiedBy>JAYDEN PARK</cp:lastModifiedBy>
  <cp:revision>12</cp:revision>
  <dcterms:created xsi:type="dcterms:W3CDTF">2013-09-25T23:42:45Z</dcterms:created>
  <dcterms:modified xsi:type="dcterms:W3CDTF">2013-09-25T23:57:50Z</dcterms:modified>
</cp:coreProperties>
</file>