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C3720-7677-41BD-83A2-53FAB19FF62D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FBD1-30D7-4A0F-8E52-ABB402726C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0" y="1981200"/>
            <a:ext cx="15240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172200" y="1600200"/>
            <a:ext cx="152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629400" y="1600200"/>
            <a:ext cx="152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1600200"/>
            <a:ext cx="152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0" y="1600200"/>
            <a:ext cx="152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0" y="2362200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" idx="2"/>
          </p:cNvCxnSpPr>
          <p:nvPr/>
        </p:nvCxnSpPr>
        <p:spPr>
          <a:xfrm>
            <a:off x="6248400" y="1981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2"/>
          </p:cNvCxnSpPr>
          <p:nvPr/>
        </p:nvCxnSpPr>
        <p:spPr>
          <a:xfrm>
            <a:off x="6705600" y="19812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3" idx="0"/>
          </p:cNvCxnSpPr>
          <p:nvPr/>
        </p:nvCxnSpPr>
        <p:spPr>
          <a:xfrm flipV="1">
            <a:off x="6248400" y="1371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0"/>
          </p:cNvCxnSpPr>
          <p:nvPr/>
        </p:nvCxnSpPr>
        <p:spPr>
          <a:xfrm flipV="1">
            <a:off x="6705600" y="1371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334000" y="2590800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23622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</p:cNvCxnSpPr>
          <p:nvPr/>
        </p:nvCxnSpPr>
        <p:spPr>
          <a:xfrm>
            <a:off x="3124200" y="19812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0"/>
          </p:cNvCxnSpPr>
          <p:nvPr/>
        </p:nvCxnSpPr>
        <p:spPr>
          <a:xfrm flipV="1">
            <a:off x="3124200" y="1371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5" idx="0"/>
          </p:cNvCxnSpPr>
          <p:nvPr/>
        </p:nvCxnSpPr>
        <p:spPr>
          <a:xfrm flipV="1">
            <a:off x="2667000" y="1371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5" idx="2"/>
          </p:cNvCxnSpPr>
          <p:nvPr/>
        </p:nvCxnSpPr>
        <p:spPr>
          <a:xfrm>
            <a:off x="2667000" y="19812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981200" y="25908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590800" y="1371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048000" y="1371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172200" y="1371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629400" y="1371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019800" y="1143000"/>
            <a:ext cx="3946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3.3V</a:t>
            </a:r>
            <a:endParaRPr lang="en-US" sz="900" dirty="0"/>
          </a:p>
        </p:txBody>
      </p:sp>
      <p:sp>
        <p:nvSpPr>
          <p:cNvPr id="52" name="TextBox 51"/>
          <p:cNvSpPr txBox="1"/>
          <p:nvPr/>
        </p:nvSpPr>
        <p:spPr>
          <a:xfrm>
            <a:off x="6553200" y="1143000"/>
            <a:ext cx="3946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3.3V</a:t>
            </a:r>
            <a:endParaRPr lang="en-US" sz="900" dirty="0"/>
          </a:p>
        </p:txBody>
      </p:sp>
      <p:sp>
        <p:nvSpPr>
          <p:cNvPr id="53" name="TextBox 52"/>
          <p:cNvSpPr txBox="1"/>
          <p:nvPr/>
        </p:nvSpPr>
        <p:spPr>
          <a:xfrm>
            <a:off x="6858000" y="1676400"/>
            <a:ext cx="388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1.5K</a:t>
            </a:r>
            <a:endParaRPr lang="en-US" sz="900" dirty="0"/>
          </a:p>
        </p:txBody>
      </p:sp>
      <p:sp>
        <p:nvSpPr>
          <p:cNvPr id="54" name="TextBox 53"/>
          <p:cNvSpPr txBox="1"/>
          <p:nvPr/>
        </p:nvSpPr>
        <p:spPr>
          <a:xfrm>
            <a:off x="5715000" y="1676400"/>
            <a:ext cx="388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1.5K</a:t>
            </a:r>
            <a:endParaRPr lang="en-US" sz="900" dirty="0"/>
          </a:p>
        </p:txBody>
      </p:sp>
      <p:sp>
        <p:nvSpPr>
          <p:cNvPr id="55" name="TextBox 54"/>
          <p:cNvSpPr txBox="1"/>
          <p:nvPr/>
        </p:nvSpPr>
        <p:spPr>
          <a:xfrm>
            <a:off x="2438400" y="1143000"/>
            <a:ext cx="3946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2.8V</a:t>
            </a:r>
            <a:endParaRPr lang="en-US" sz="900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1143000"/>
            <a:ext cx="3946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2.8V</a:t>
            </a:r>
            <a:endParaRPr lang="en-US" sz="900" dirty="0"/>
          </a:p>
        </p:txBody>
      </p:sp>
      <p:sp>
        <p:nvSpPr>
          <p:cNvPr id="57" name="TextBox 56"/>
          <p:cNvSpPr txBox="1"/>
          <p:nvPr/>
        </p:nvSpPr>
        <p:spPr>
          <a:xfrm>
            <a:off x="3276600" y="1676400"/>
            <a:ext cx="388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1.5K</a:t>
            </a:r>
            <a:endParaRPr lang="en-US" sz="900" dirty="0"/>
          </a:p>
        </p:txBody>
      </p:sp>
      <p:sp>
        <p:nvSpPr>
          <p:cNvPr id="58" name="TextBox 57"/>
          <p:cNvSpPr txBox="1"/>
          <p:nvPr/>
        </p:nvSpPr>
        <p:spPr>
          <a:xfrm>
            <a:off x="2133600" y="1676400"/>
            <a:ext cx="388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1.5K</a:t>
            </a:r>
            <a:endParaRPr lang="en-US" sz="900" dirty="0"/>
          </a:p>
        </p:txBody>
      </p:sp>
      <p:sp>
        <p:nvSpPr>
          <p:cNvPr id="59" name="TextBox 58"/>
          <p:cNvSpPr txBox="1"/>
          <p:nvPr/>
        </p:nvSpPr>
        <p:spPr>
          <a:xfrm>
            <a:off x="5029200" y="2209800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8</a:t>
            </a:r>
            <a:endParaRPr lang="en-US" sz="900" dirty="0"/>
          </a:p>
        </p:txBody>
      </p:sp>
      <p:sp>
        <p:nvSpPr>
          <p:cNvPr id="60" name="TextBox 59"/>
          <p:cNvSpPr txBox="1"/>
          <p:nvPr/>
        </p:nvSpPr>
        <p:spPr>
          <a:xfrm>
            <a:off x="5029200" y="2438400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1</a:t>
            </a:r>
            <a:endParaRPr lang="en-US" sz="900" dirty="0"/>
          </a:p>
        </p:txBody>
      </p:sp>
      <p:sp>
        <p:nvSpPr>
          <p:cNvPr id="61" name="TextBox 60"/>
          <p:cNvSpPr txBox="1"/>
          <p:nvPr/>
        </p:nvSpPr>
        <p:spPr>
          <a:xfrm>
            <a:off x="7239000" y="2209800"/>
            <a:ext cx="4667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SCL_B</a:t>
            </a:r>
            <a:endParaRPr lang="en-US" sz="900" dirty="0"/>
          </a:p>
        </p:txBody>
      </p:sp>
      <p:sp>
        <p:nvSpPr>
          <p:cNvPr id="62" name="TextBox 61"/>
          <p:cNvSpPr txBox="1"/>
          <p:nvPr/>
        </p:nvSpPr>
        <p:spPr>
          <a:xfrm>
            <a:off x="7239000" y="2438400"/>
            <a:ext cx="4956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SDA_B</a:t>
            </a:r>
            <a:endParaRPr lang="en-US" sz="900" dirty="0"/>
          </a:p>
        </p:txBody>
      </p:sp>
      <p:sp>
        <p:nvSpPr>
          <p:cNvPr id="63" name="TextBox 62"/>
          <p:cNvSpPr txBox="1"/>
          <p:nvPr/>
        </p:nvSpPr>
        <p:spPr>
          <a:xfrm>
            <a:off x="7620000" y="1447800"/>
            <a:ext cx="92845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CONNECTED TO</a:t>
            </a:r>
          </a:p>
          <a:p>
            <a:r>
              <a:rPr lang="en-US" sz="900" dirty="0" smtClean="0"/>
              <a:t>STELLARIS AND</a:t>
            </a:r>
          </a:p>
          <a:p>
            <a:r>
              <a:rPr lang="en-US" sz="900" dirty="0" smtClean="0"/>
              <a:t>AKM8817</a:t>
            </a:r>
            <a:endParaRPr lang="en-US" sz="900" dirty="0"/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5029200" y="1524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953000" y="1524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800600" y="114300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VCCB</a:t>
            </a:r>
          </a:p>
          <a:p>
            <a:r>
              <a:rPr lang="en-US" sz="900" dirty="0" smtClean="0"/>
              <a:t>3.3V</a:t>
            </a:r>
            <a:endParaRPr lang="en-US" sz="900" dirty="0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4114800" y="1524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038600" y="1524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886200" y="1143000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VCCA</a:t>
            </a:r>
          </a:p>
          <a:p>
            <a:r>
              <a:rPr lang="en-US" sz="900" dirty="0" smtClean="0"/>
              <a:t>2.8V</a:t>
            </a:r>
            <a:endParaRPr lang="en-US" sz="900" dirty="0"/>
          </a:p>
        </p:txBody>
      </p:sp>
      <p:sp>
        <p:nvSpPr>
          <p:cNvPr id="82" name="TextBox 81"/>
          <p:cNvSpPr txBox="1"/>
          <p:nvPr/>
        </p:nvSpPr>
        <p:spPr>
          <a:xfrm>
            <a:off x="4876800" y="1981200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7</a:t>
            </a:r>
            <a:endParaRPr lang="en-US" sz="900" dirty="0"/>
          </a:p>
        </p:txBody>
      </p:sp>
      <p:sp>
        <p:nvSpPr>
          <p:cNvPr id="83" name="TextBox 82"/>
          <p:cNvSpPr txBox="1"/>
          <p:nvPr/>
        </p:nvSpPr>
        <p:spPr>
          <a:xfrm>
            <a:off x="4038600" y="1981200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3</a:t>
            </a:r>
            <a:endParaRPr lang="en-US" sz="900" dirty="0"/>
          </a:p>
        </p:txBody>
      </p:sp>
      <p:sp>
        <p:nvSpPr>
          <p:cNvPr id="84" name="TextBox 83"/>
          <p:cNvSpPr txBox="1"/>
          <p:nvPr/>
        </p:nvSpPr>
        <p:spPr>
          <a:xfrm>
            <a:off x="1447800" y="2209800"/>
            <a:ext cx="4716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SCL_A</a:t>
            </a:r>
            <a:endParaRPr lang="en-US" sz="900" dirty="0"/>
          </a:p>
        </p:txBody>
      </p:sp>
      <p:sp>
        <p:nvSpPr>
          <p:cNvPr id="85" name="TextBox 84"/>
          <p:cNvSpPr txBox="1"/>
          <p:nvPr/>
        </p:nvSpPr>
        <p:spPr>
          <a:xfrm>
            <a:off x="1447800" y="2438400"/>
            <a:ext cx="5004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SDA_A</a:t>
            </a:r>
            <a:endParaRPr lang="en-US" sz="900" dirty="0"/>
          </a:p>
        </p:txBody>
      </p:sp>
      <p:sp>
        <p:nvSpPr>
          <p:cNvPr id="86" name="TextBox 85"/>
          <p:cNvSpPr txBox="1"/>
          <p:nvPr/>
        </p:nvSpPr>
        <p:spPr>
          <a:xfrm>
            <a:off x="3886200" y="2209800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5</a:t>
            </a:r>
            <a:endParaRPr lang="en-US" sz="900" dirty="0"/>
          </a:p>
        </p:txBody>
      </p:sp>
      <p:sp>
        <p:nvSpPr>
          <p:cNvPr id="87" name="TextBox 86"/>
          <p:cNvSpPr txBox="1"/>
          <p:nvPr/>
        </p:nvSpPr>
        <p:spPr>
          <a:xfrm>
            <a:off x="3886200" y="2438400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4</a:t>
            </a:r>
            <a:endParaRPr lang="en-US" sz="9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1066800" y="28194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1066800" y="2438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990600" y="24384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838200" y="2209800"/>
            <a:ext cx="4395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VCCA</a:t>
            </a:r>
            <a:endParaRPr lang="en-US" sz="900" dirty="0"/>
          </a:p>
        </p:txBody>
      </p:sp>
      <p:sp>
        <p:nvSpPr>
          <p:cNvPr id="96" name="TextBox 95"/>
          <p:cNvSpPr txBox="1"/>
          <p:nvPr/>
        </p:nvSpPr>
        <p:spPr>
          <a:xfrm>
            <a:off x="3886200" y="2667000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6</a:t>
            </a:r>
            <a:endParaRPr lang="en-US" sz="900" dirty="0"/>
          </a:p>
        </p:txBody>
      </p:sp>
      <p:cxnSp>
        <p:nvCxnSpPr>
          <p:cNvPr id="98" name="Straight Connector 97"/>
          <p:cNvCxnSpPr/>
          <p:nvPr/>
        </p:nvCxnSpPr>
        <p:spPr>
          <a:xfrm flipH="1">
            <a:off x="5334000" y="28194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477000" y="28194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400800" y="2971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248400" y="2971800"/>
            <a:ext cx="4010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GND</a:t>
            </a:r>
            <a:endParaRPr lang="en-US" sz="9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029200" y="2667000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2</a:t>
            </a:r>
            <a:endParaRPr lang="en-US" sz="900" dirty="0"/>
          </a:p>
        </p:txBody>
      </p:sp>
      <p:cxnSp>
        <p:nvCxnSpPr>
          <p:cNvPr id="106" name="Straight Connector 105"/>
          <p:cNvCxnSpPr/>
          <p:nvPr/>
        </p:nvCxnSpPr>
        <p:spPr>
          <a:xfrm>
            <a:off x="2667000" y="28194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667000" y="3733800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7315200" y="3581400"/>
            <a:ext cx="3177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OE</a:t>
            </a:r>
            <a:endParaRPr lang="en-US" sz="9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066800" y="4419600"/>
            <a:ext cx="6542176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NOTES:</a:t>
            </a:r>
          </a:p>
          <a:p>
            <a:endParaRPr lang="en-US" sz="900" dirty="0"/>
          </a:p>
          <a:p>
            <a:r>
              <a:rPr lang="en-US" sz="900" dirty="0" smtClean="0"/>
              <a:t>COMMUNICATION BETWEEN STELLARIS AND AKM8817 IS BEING OBSERVED WITH BEAGLE PROTOCOL ANALYZER AND LOGIC ANALYZER.</a:t>
            </a:r>
          </a:p>
          <a:p>
            <a:r>
              <a:rPr lang="en-US" sz="900" dirty="0" smtClean="0"/>
              <a:t>ANALYZERS ARE  PLACED ON A SIDE SCL/SDA AND B SIDE SCL/SDA. SEEN AS MEANT TO BE ON B SIDE, A SIDE IS GLITCHES</a:t>
            </a:r>
          </a:p>
          <a:p>
            <a:r>
              <a:rPr lang="en-US" sz="900" dirty="0" smtClean="0"/>
              <a:t>OE IS FIRST STRAPPED TO VCCA, AND THEN TO GPIO FROM STELLARIS.  BOTH METHODS PRODUCE GLITCHES ON A SIDE OUTPUT</a:t>
            </a:r>
            <a:endParaRPr lang="en-US" sz="900" dirty="0"/>
          </a:p>
        </p:txBody>
      </p:sp>
      <p:sp>
        <p:nvSpPr>
          <p:cNvPr id="111" name="TextBox 110"/>
          <p:cNvSpPr txBox="1"/>
          <p:nvPr/>
        </p:nvSpPr>
        <p:spPr>
          <a:xfrm>
            <a:off x="685800" y="1524000"/>
            <a:ext cx="135165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PROTOCOL ANALYZER</a:t>
            </a:r>
          </a:p>
          <a:p>
            <a:r>
              <a:rPr lang="en-US" sz="900" dirty="0" smtClean="0"/>
              <a:t>AND LOGIC ANALYZER</a:t>
            </a:r>
          </a:p>
          <a:p>
            <a:r>
              <a:rPr lang="en-US" sz="900" dirty="0" smtClean="0"/>
              <a:t>CONNECTED TO SCL/SDA</a:t>
            </a:r>
            <a:endParaRPr lang="en-US" sz="900" dirty="0"/>
          </a:p>
        </p:txBody>
      </p:sp>
      <p:sp>
        <p:nvSpPr>
          <p:cNvPr id="112" name="TextBox 111"/>
          <p:cNvSpPr txBox="1"/>
          <p:nvPr/>
        </p:nvSpPr>
        <p:spPr>
          <a:xfrm>
            <a:off x="2895600" y="457200"/>
            <a:ext cx="28965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I2C COMMUNICATION THROUGH TCA9406:</a:t>
            </a:r>
            <a:endParaRPr lang="en-US" sz="1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4267200" y="2438400"/>
            <a:ext cx="5998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TCA9406</a:t>
            </a:r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111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videology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 bassett</dc:creator>
  <cp:lastModifiedBy>david c bassett</cp:lastModifiedBy>
  <cp:revision>7</cp:revision>
  <dcterms:created xsi:type="dcterms:W3CDTF">2011-11-04T15:29:27Z</dcterms:created>
  <dcterms:modified xsi:type="dcterms:W3CDTF">2011-11-04T16:32:46Z</dcterms:modified>
</cp:coreProperties>
</file>