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2FC92-B0FD-4178-B62B-B02AE4848683}" type="datetimeFigureOut">
              <a:rPr kumimoji="1" lang="ja-JP" altLang="en-US" smtClean="0"/>
              <a:t>2014/11/13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DECA0-3223-493E-AE9F-EC18978A28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9486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2FC92-B0FD-4178-B62B-B02AE4848683}" type="datetimeFigureOut">
              <a:rPr kumimoji="1" lang="ja-JP" altLang="en-US" smtClean="0"/>
              <a:t>2014/11/13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DECA0-3223-493E-AE9F-EC18978A28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0562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2FC92-B0FD-4178-B62B-B02AE4848683}" type="datetimeFigureOut">
              <a:rPr kumimoji="1" lang="ja-JP" altLang="en-US" smtClean="0"/>
              <a:t>2014/11/13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DECA0-3223-493E-AE9F-EC18978A28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5257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2FC92-B0FD-4178-B62B-B02AE4848683}" type="datetimeFigureOut">
              <a:rPr kumimoji="1" lang="ja-JP" altLang="en-US" smtClean="0"/>
              <a:t>2014/11/13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DECA0-3223-493E-AE9F-EC18978A28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0324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2FC92-B0FD-4178-B62B-B02AE4848683}" type="datetimeFigureOut">
              <a:rPr kumimoji="1" lang="ja-JP" altLang="en-US" smtClean="0"/>
              <a:t>2014/11/13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DECA0-3223-493E-AE9F-EC18978A28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0889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2FC92-B0FD-4178-B62B-B02AE4848683}" type="datetimeFigureOut">
              <a:rPr kumimoji="1" lang="ja-JP" altLang="en-US" smtClean="0"/>
              <a:t>2014/11/13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DECA0-3223-493E-AE9F-EC18978A28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3249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2FC92-B0FD-4178-B62B-B02AE4848683}" type="datetimeFigureOut">
              <a:rPr kumimoji="1" lang="ja-JP" altLang="en-US" smtClean="0"/>
              <a:t>2014/11/13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DECA0-3223-493E-AE9F-EC18978A28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5372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2FC92-B0FD-4178-B62B-B02AE4848683}" type="datetimeFigureOut">
              <a:rPr kumimoji="1" lang="ja-JP" altLang="en-US" smtClean="0"/>
              <a:t>2014/11/13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DECA0-3223-493E-AE9F-EC18978A28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0620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2FC92-B0FD-4178-B62B-B02AE4848683}" type="datetimeFigureOut">
              <a:rPr kumimoji="1" lang="ja-JP" altLang="en-US" smtClean="0"/>
              <a:t>2014/11/13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DECA0-3223-493E-AE9F-EC18978A28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6644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2FC92-B0FD-4178-B62B-B02AE4848683}" type="datetimeFigureOut">
              <a:rPr kumimoji="1" lang="ja-JP" altLang="en-US" smtClean="0"/>
              <a:t>2014/11/13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DECA0-3223-493E-AE9F-EC18978A28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582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2FC92-B0FD-4178-B62B-B02AE4848683}" type="datetimeFigureOut">
              <a:rPr kumimoji="1" lang="ja-JP" altLang="en-US" smtClean="0"/>
              <a:t>2014/11/13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DECA0-3223-493E-AE9F-EC18978A28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97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2FC92-B0FD-4178-B62B-B02AE4848683}" type="datetimeFigureOut">
              <a:rPr kumimoji="1" lang="ja-JP" altLang="en-US" smtClean="0"/>
              <a:t>2014/11/13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DECA0-3223-493E-AE9F-EC18978A28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5267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" y="304800"/>
            <a:ext cx="7696200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6642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Texas Instruments, 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Kawasaki, Yoshikazu</dc:creator>
  <cp:lastModifiedBy>Kawasaki, Yoshikazu</cp:lastModifiedBy>
  <cp:revision>1</cp:revision>
  <dcterms:created xsi:type="dcterms:W3CDTF">2014-11-12T23:50:04Z</dcterms:created>
  <dcterms:modified xsi:type="dcterms:W3CDTF">2014-11-12T23:51:19Z</dcterms:modified>
</cp:coreProperties>
</file>