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174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815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160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193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167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196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4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380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14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341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19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B5B74-DC63-4186-AC9C-CB03EAD4345A}" type="datetimeFigureOut">
              <a:rPr kumimoji="1" lang="ja-JP" altLang="en-US" smtClean="0"/>
              <a:t>2014/11/14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57BD8-AED3-4BDD-9951-37264777C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60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777672"/>
              </p:ext>
            </p:extLst>
          </p:nvPr>
        </p:nvGraphicFramePr>
        <p:xfrm>
          <a:off x="467544" y="116632"/>
          <a:ext cx="8208912" cy="6605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843"/>
                <a:gridCol w="470218"/>
                <a:gridCol w="940118"/>
                <a:gridCol w="1059180"/>
                <a:gridCol w="359093"/>
                <a:gridCol w="452755"/>
                <a:gridCol w="511493"/>
                <a:gridCol w="3898212"/>
              </a:tblGrid>
              <a:tr h="216024">
                <a:tc>
                  <a:txBody>
                    <a:bodyPr/>
                    <a:lstStyle/>
                    <a:p>
                      <a:r>
                        <a:rPr kumimoji="1" lang="en-US" altLang="ja-JP" sz="1000" baseline="0" dirty="0" smtClean="0"/>
                        <a:t>Order</a:t>
                      </a:r>
                      <a:endParaRPr kumimoji="1" lang="ja-JP" altLang="en-US" sz="1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aseline="0" dirty="0" smtClean="0"/>
                        <a:t>ADD</a:t>
                      </a:r>
                      <a:endParaRPr kumimoji="1" lang="ja-JP" altLang="en-US" sz="1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aseline="0" dirty="0" smtClean="0"/>
                        <a:t>Register</a:t>
                      </a:r>
                      <a:endParaRPr kumimoji="1" lang="ja-JP" altLang="en-US" sz="1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aseline="0" dirty="0" smtClean="0"/>
                        <a:t>Function</a:t>
                      </a:r>
                      <a:endParaRPr kumimoji="1" lang="ja-JP" altLang="en-US" sz="1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aseline="0" dirty="0" smtClean="0"/>
                        <a:t>Bit</a:t>
                      </a:r>
                      <a:endParaRPr kumimoji="1" lang="ja-JP" altLang="en-US" sz="1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aseline="0" dirty="0" smtClean="0"/>
                        <a:t>R/W</a:t>
                      </a:r>
                      <a:endParaRPr kumimoji="1" lang="ja-JP" altLang="en-US" sz="1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aseline="0" dirty="0" smtClean="0"/>
                        <a:t>Value</a:t>
                      </a:r>
                      <a:endParaRPr kumimoji="1" lang="ja-JP" altLang="en-US" sz="1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aseline="0" dirty="0" smtClean="0"/>
                        <a:t>Note</a:t>
                      </a:r>
                      <a:endParaRPr kumimoji="1" lang="ja-JP" altLang="en-US" sz="1000" baseline="0" dirty="0"/>
                    </a:p>
                  </a:txBody>
                  <a:tcPr/>
                </a:tc>
              </a:tr>
              <a:tr h="260216"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1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0xC3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HDCP_CTL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HDCP_RST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7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W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1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Resetting the HDCP registers</a:t>
                      </a:r>
                      <a:endParaRPr kumimoji="1" lang="ja-JP" altLang="en-US" sz="900" baseline="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2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0xC2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HDCP_CFG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HDCP_EESS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6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W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1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EESS mode setting</a:t>
                      </a:r>
                      <a:endParaRPr kumimoji="1" lang="ja-JP" altLang="en-US" sz="900" baseline="0" dirty="0"/>
                    </a:p>
                  </a:txBody>
                  <a:tcPr/>
                </a:tc>
              </a:tr>
              <a:tr h="260216"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3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0xC7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HDCP_ISR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IS_RXDET_INT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6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R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1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Checking the interrupt status “IS_RXDET_INT” since the interrupt is asserted.  Go to next if the value is “1”.</a:t>
                      </a:r>
                      <a:endParaRPr kumimoji="1" lang="ja-JP" altLang="en-US" sz="900" baseline="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4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0xC3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HDCP_CTL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HDCP_EN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W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1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Authentication starts by setting “1”.</a:t>
                      </a:r>
                      <a:endParaRPr kumimoji="1" lang="ja-JP" altLang="en-US" sz="900" baseline="0" dirty="0"/>
                    </a:p>
                  </a:txBody>
                  <a:tcPr/>
                </a:tc>
              </a:tr>
              <a:tr h="260216"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5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0xC7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HDCP_ISR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IS_KSV_RDY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3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R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1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When getting the interrupt by INTB=0, check the “IS_KSV_RDY”.  If it is “1”, go to #6.</a:t>
                      </a:r>
                      <a:endParaRPr kumimoji="1" lang="ja-JP" altLang="en-US" sz="900" baseline="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6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0xC4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HDCP_STS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KSV_RDY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1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R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1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If encryption key is stored, it becomes “1”.  If it becomes “1”, go to next.</a:t>
                      </a:r>
                      <a:endParaRPr kumimoji="1" lang="ja-JP" altLang="en-US" sz="900" baseline="0" dirty="0"/>
                    </a:p>
                  </a:txBody>
                  <a:tcPr/>
                </a:tc>
              </a:tr>
              <a:tr h="260216"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7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0x80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RX_BKSV0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7:0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R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Read the key since it is stored.  Checking the read key with the HDCP content list.  If it is done via HDMI, storing the </a:t>
                      </a:r>
                      <a:r>
                        <a:rPr kumimoji="1" lang="en-US" altLang="ja-JP" sz="900" baseline="0" dirty="0" err="1" smtClean="0"/>
                        <a:t>encription</a:t>
                      </a:r>
                      <a:r>
                        <a:rPr kumimoji="1" lang="en-US" altLang="ja-JP" sz="900" baseline="0" dirty="0" smtClean="0"/>
                        <a:t> key to HDMI_RX register.  Refer to the HDMI_RX control specification for storing the registers.  If it is NG, then finish authentication by authentication NG.  If it is OK, go to #8.</a:t>
                      </a:r>
                      <a:endParaRPr kumimoji="1" lang="ja-JP" altLang="en-US" sz="900" baseline="0" dirty="0"/>
                    </a:p>
                  </a:txBody>
                  <a:tcPr/>
                </a:tc>
              </a:tr>
              <a:tr h="260216"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0x81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aseline="0" dirty="0" smtClean="0"/>
                        <a:t>RX_BKSV1</a:t>
                      </a:r>
                      <a:endParaRPr kumimoji="1" lang="ja-JP" altLang="en-US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aseline="0" dirty="0" smtClean="0"/>
                        <a:t>7:0</a:t>
                      </a:r>
                      <a:endParaRPr kumimoji="1" lang="ja-JP" altLang="en-US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R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baseline="0" dirty="0"/>
                    </a:p>
                  </a:txBody>
                  <a:tcPr/>
                </a:tc>
              </a:tr>
              <a:tr h="260216"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0x82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aseline="0" dirty="0" smtClean="0"/>
                        <a:t>RX_BKSV2</a:t>
                      </a:r>
                      <a:endParaRPr kumimoji="1" lang="ja-JP" altLang="en-US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aseline="0" dirty="0" smtClean="0"/>
                        <a:t>7:0</a:t>
                      </a:r>
                      <a:endParaRPr kumimoji="1" lang="ja-JP" altLang="en-US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R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baseline="0" dirty="0"/>
                    </a:p>
                  </a:txBody>
                  <a:tcPr/>
                </a:tc>
              </a:tr>
              <a:tr h="260216"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0x83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aseline="0" dirty="0" smtClean="0"/>
                        <a:t>RX_BKSV3</a:t>
                      </a:r>
                      <a:endParaRPr kumimoji="1" lang="ja-JP" altLang="en-US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aseline="0" dirty="0" smtClean="0"/>
                        <a:t>7:0</a:t>
                      </a:r>
                      <a:endParaRPr kumimoji="1" lang="ja-JP" altLang="en-US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R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baseline="0" dirty="0"/>
                    </a:p>
                  </a:txBody>
                  <a:tcPr/>
                </a:tc>
              </a:tr>
              <a:tr h="260216"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0x84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aseline="0" dirty="0" smtClean="0"/>
                        <a:t>RX_BKSV4</a:t>
                      </a:r>
                      <a:endParaRPr kumimoji="1" lang="ja-JP" altLang="en-US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aseline="0" dirty="0" smtClean="0"/>
                        <a:t>7:0</a:t>
                      </a:r>
                      <a:endParaRPr kumimoji="1" lang="ja-JP" altLang="en-US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R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aseline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baseline="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8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0xC3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HDCP_CTL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KSV_VALID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4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W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1</a:t>
                      </a:r>
                      <a:endParaRPr kumimoji="1" lang="ja-JP" altLang="en-US" sz="9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aseline="0" dirty="0" smtClean="0"/>
                        <a:t>If it is set “1”, proceed to next process.</a:t>
                      </a:r>
                      <a:endParaRPr kumimoji="1" lang="ja-JP" altLang="en-US" sz="900" baseline="0" dirty="0"/>
                    </a:p>
                  </a:txBody>
                  <a:tcPr/>
                </a:tc>
              </a:tr>
              <a:tr h="188208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9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0xA0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RX_BCAPS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Repeater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6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Check if there is repeater connection on </a:t>
                      </a:r>
                      <a:r>
                        <a:rPr kumimoji="1" lang="en-US" altLang="ja-JP" sz="900" b="0" baseline="0" dirty="0" err="1" smtClean="0"/>
                        <a:t>deserializer</a:t>
                      </a:r>
                      <a:r>
                        <a:rPr kumimoji="1" lang="en-US" altLang="ja-JP" sz="900" b="0" baseline="0" dirty="0" smtClean="0"/>
                        <a:t> side , then go to “17 after KSV_RDY=0.</a:t>
                      </a:r>
                      <a:endParaRPr kumimoji="1" lang="ja-JP" altLang="en-US" sz="900" b="0" baseline="0" dirty="0"/>
                    </a:p>
                  </a:txBody>
                  <a:tcPr/>
                </a:tc>
              </a:tr>
              <a:tr h="160392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10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0xC7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HDCP_ISR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IS_LIST_RDY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4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If there is interrupt by INTB=0, check IS_LIST_RDY.  If it is “1”, go to next.</a:t>
                      </a:r>
                      <a:endParaRPr kumimoji="1" lang="ja-JP" altLang="en-US" sz="900" b="0" baseline="0" dirty="0"/>
                    </a:p>
                  </a:txBody>
                  <a:tcPr/>
                </a:tc>
              </a:tr>
              <a:tr h="132576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11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0xC4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HDCP_STS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KSV_LIST_RDY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2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Check if the KSV list is read.</a:t>
                      </a:r>
                      <a:endParaRPr kumimoji="1" lang="ja-JP" altLang="en-US" sz="900" b="0" baseline="0" dirty="0"/>
                    </a:p>
                  </a:txBody>
                  <a:tcPr/>
                </a:tc>
              </a:tr>
              <a:tr h="176768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12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0xA1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RX_BSTATUS0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aseline="0" dirty="0" smtClean="0"/>
                        <a:t>7:0</a:t>
                      </a:r>
                      <a:endParaRPr kumimoji="1" lang="ja-JP" altLang="en-US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Check the read value with the HDCP content list.</a:t>
                      </a:r>
                      <a:endParaRPr kumimoji="1" lang="ja-JP" altLang="en-US" sz="900" b="0" baseline="0" dirty="0"/>
                    </a:p>
                  </a:txBody>
                  <a:tcPr/>
                </a:tc>
              </a:tr>
              <a:tr h="148952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13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0xA2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RX_BSTATUS1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aseline="0" dirty="0" smtClean="0"/>
                        <a:t>7:0</a:t>
                      </a:r>
                      <a:endParaRPr kumimoji="1" lang="ja-JP" altLang="en-US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If  it matches, return to #4.</a:t>
                      </a:r>
                      <a:endParaRPr kumimoji="1" lang="ja-JP" altLang="en-US" sz="900" b="0" baseline="0" dirty="0"/>
                    </a:p>
                  </a:txBody>
                  <a:tcPr/>
                </a:tc>
              </a:tr>
              <a:tr h="193144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14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0xA0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RX_BCAPS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KSV_FIF_RDY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5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KSV list is ready and it shows if the checked values are calculated.</a:t>
                      </a:r>
                      <a:endParaRPr kumimoji="1" lang="ja-JP" altLang="en-US" sz="900" b="0" baseline="0" dirty="0"/>
                    </a:p>
                  </a:txBody>
                  <a:tcPr/>
                </a:tc>
              </a:tr>
              <a:tr h="165328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15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0xA3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KSV_FIFO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aseline="0" dirty="0" smtClean="0"/>
                        <a:t>7:0</a:t>
                      </a:r>
                      <a:endParaRPr kumimoji="1" lang="ja-JP" altLang="en-US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Read DEVICE_CNT * 5 times.</a:t>
                      </a:r>
                      <a:endParaRPr kumimoji="1" lang="ja-JP" altLang="en-US" sz="900" b="0" baseline="0" dirty="0"/>
                    </a:p>
                  </a:txBody>
                  <a:tcPr/>
                </a:tc>
              </a:tr>
              <a:tr h="165328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16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0xC3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HDCP_CTL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KSV_LIST_VALID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5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W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Write “1”.</a:t>
                      </a:r>
                      <a:endParaRPr kumimoji="1" lang="ja-JP" altLang="en-US" sz="900" b="0" baseline="0" dirty="0"/>
                    </a:p>
                  </a:txBody>
                  <a:tcPr/>
                </a:tc>
              </a:tr>
              <a:tr h="165328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17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0xC7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HDCP_ISR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IS_AUTH_PASS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Check the interrupt status of “IS_AUTH_PASS”.  If it is “1”, go to next.</a:t>
                      </a:r>
                      <a:endParaRPr kumimoji="1" lang="ja-JP" altLang="en-US" sz="900" b="0" baseline="0" dirty="0"/>
                    </a:p>
                  </a:txBody>
                  <a:tcPr/>
                </a:tc>
              </a:tr>
              <a:tr h="165328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18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0xC4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HDCP_STS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AUTHED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R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After detecting INTB=0, go to next if this is “1”.</a:t>
                      </a:r>
                      <a:endParaRPr kumimoji="1" lang="ja-JP" altLang="en-US" sz="900" b="0" baseline="0" dirty="0"/>
                    </a:p>
                  </a:txBody>
                  <a:tcPr/>
                </a:tc>
              </a:tr>
              <a:tr h="165328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19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0xC3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HDCP_CTL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HDCP_ENC_EN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2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W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1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The protected contents can be sent by writing “1”.</a:t>
                      </a:r>
                      <a:endParaRPr kumimoji="1" lang="ja-JP" altLang="en-US" sz="900" b="0" baseline="0" dirty="0"/>
                    </a:p>
                  </a:txBody>
                  <a:tcPr/>
                </a:tc>
              </a:tr>
              <a:tr h="165328">
                <a:tc>
                  <a:txBody>
                    <a:bodyPr/>
                    <a:lstStyle/>
                    <a:p>
                      <a:r>
                        <a:rPr kumimoji="1" lang="en-US" altLang="ja-JP" sz="900" b="0" baseline="0" dirty="0" smtClean="0"/>
                        <a:t>20</a:t>
                      </a:r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baseline="0" dirty="0" smtClean="0"/>
                        <a:t>Check the INTB to confirm if the authentication is lost.  Check the interrupt status of “IS_AUTH_FAIL”.  If it becomes “L”, return to #4.</a:t>
                      </a:r>
                      <a:endParaRPr kumimoji="1" lang="ja-JP" altLang="en-US" sz="900" b="0" baseline="0" dirty="0" smtClean="0"/>
                    </a:p>
                    <a:p>
                      <a:endParaRPr kumimoji="1" lang="ja-JP" altLang="en-US" sz="900" b="0" baseline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823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469</Words>
  <Application>Microsoft Office PowerPoint</Application>
  <PresentationFormat>画面に合わせる (4:3)</PresentationFormat>
  <Paragraphs>169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Texas Instruments,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Kawasaki, Yoshikazu</dc:creator>
  <cp:lastModifiedBy>Kawasaki, Yoshikazu</cp:lastModifiedBy>
  <cp:revision>10</cp:revision>
  <dcterms:created xsi:type="dcterms:W3CDTF">2014-11-14T06:40:18Z</dcterms:created>
  <dcterms:modified xsi:type="dcterms:W3CDTF">2014-11-14T08:51:26Z</dcterms:modified>
</cp:coreProperties>
</file>