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2E42F-2BCF-426E-883B-EAFF41693A27}" type="datetimeFigureOut">
              <a:rPr lang="en-IN" smtClean="0"/>
              <a:pPr/>
              <a:t>03-09-2014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80C45-C8DC-4460-984B-CBF2C822293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17010"/>
            <a:ext cx="9144000" cy="5140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491880" y="764704"/>
            <a:ext cx="81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 2A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</dc:creator>
  <cp:lastModifiedBy>RAO</cp:lastModifiedBy>
  <cp:revision>2</cp:revision>
  <dcterms:created xsi:type="dcterms:W3CDTF">2014-09-03T03:38:21Z</dcterms:created>
  <dcterms:modified xsi:type="dcterms:W3CDTF">2014-09-03T15:35:35Z</dcterms:modified>
</cp:coreProperties>
</file>