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5AA8D-6C03-4923-9878-033663D805D3}" type="datetimeFigureOut">
              <a:rPr lang="en-IN" smtClean="0"/>
              <a:pPr/>
              <a:t>09-10-2014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1D03C-FE36-45A3-9B1C-F6F87AB4F9E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5AA8D-6C03-4923-9878-033663D805D3}" type="datetimeFigureOut">
              <a:rPr lang="en-IN" smtClean="0"/>
              <a:pPr/>
              <a:t>09-10-2014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1D03C-FE36-45A3-9B1C-F6F87AB4F9E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5AA8D-6C03-4923-9878-033663D805D3}" type="datetimeFigureOut">
              <a:rPr lang="en-IN" smtClean="0"/>
              <a:pPr/>
              <a:t>09-10-2014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1D03C-FE36-45A3-9B1C-F6F87AB4F9E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5AA8D-6C03-4923-9878-033663D805D3}" type="datetimeFigureOut">
              <a:rPr lang="en-IN" smtClean="0"/>
              <a:pPr/>
              <a:t>09-10-2014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1D03C-FE36-45A3-9B1C-F6F87AB4F9E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5AA8D-6C03-4923-9878-033663D805D3}" type="datetimeFigureOut">
              <a:rPr lang="en-IN" smtClean="0"/>
              <a:pPr/>
              <a:t>09-10-2014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1D03C-FE36-45A3-9B1C-F6F87AB4F9E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5AA8D-6C03-4923-9878-033663D805D3}" type="datetimeFigureOut">
              <a:rPr lang="en-IN" smtClean="0"/>
              <a:pPr/>
              <a:t>09-10-2014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1D03C-FE36-45A3-9B1C-F6F87AB4F9E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5AA8D-6C03-4923-9878-033663D805D3}" type="datetimeFigureOut">
              <a:rPr lang="en-IN" smtClean="0"/>
              <a:pPr/>
              <a:t>09-10-2014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1D03C-FE36-45A3-9B1C-F6F87AB4F9E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5AA8D-6C03-4923-9878-033663D805D3}" type="datetimeFigureOut">
              <a:rPr lang="en-IN" smtClean="0"/>
              <a:pPr/>
              <a:t>09-10-2014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1D03C-FE36-45A3-9B1C-F6F87AB4F9E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5AA8D-6C03-4923-9878-033663D805D3}" type="datetimeFigureOut">
              <a:rPr lang="en-IN" smtClean="0"/>
              <a:pPr/>
              <a:t>09-10-2014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1D03C-FE36-45A3-9B1C-F6F87AB4F9E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5AA8D-6C03-4923-9878-033663D805D3}" type="datetimeFigureOut">
              <a:rPr lang="en-IN" smtClean="0"/>
              <a:pPr/>
              <a:t>09-10-2014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1D03C-FE36-45A3-9B1C-F6F87AB4F9E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5AA8D-6C03-4923-9878-033663D805D3}" type="datetimeFigureOut">
              <a:rPr lang="en-IN" smtClean="0"/>
              <a:pPr/>
              <a:t>09-10-2014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1D03C-FE36-45A3-9B1C-F6F87AB4F9E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5AA8D-6C03-4923-9878-033663D805D3}" type="datetimeFigureOut">
              <a:rPr lang="en-IN" smtClean="0"/>
              <a:pPr/>
              <a:t>09-10-2014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1D03C-FE36-45A3-9B1C-F6F87AB4F9E7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556792"/>
            <a:ext cx="4095750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124744"/>
            <a:ext cx="33147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>
          <a:xfrm>
            <a:off x="7668344" y="4293096"/>
            <a:ext cx="432048" cy="57606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Oval 6"/>
          <p:cNvSpPr/>
          <p:nvPr/>
        </p:nvSpPr>
        <p:spPr>
          <a:xfrm>
            <a:off x="6012160" y="1844824"/>
            <a:ext cx="432048" cy="57606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Oval 7"/>
          <p:cNvSpPr/>
          <p:nvPr/>
        </p:nvSpPr>
        <p:spPr>
          <a:xfrm>
            <a:off x="2915816" y="2996952"/>
            <a:ext cx="720080" cy="43204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Oval 8"/>
          <p:cNvSpPr/>
          <p:nvPr/>
        </p:nvSpPr>
        <p:spPr>
          <a:xfrm>
            <a:off x="2123728" y="3861048"/>
            <a:ext cx="576064" cy="3600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2987824" y="1412776"/>
            <a:ext cx="1224136" cy="1800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223200" y="764704"/>
            <a:ext cx="1284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C14</a:t>
            </a:r>
          </a:p>
          <a:p>
            <a:r>
              <a:rPr lang="en-US" dirty="0" smtClean="0"/>
              <a:t>Probe point</a:t>
            </a:r>
          </a:p>
          <a:p>
            <a:r>
              <a:rPr lang="en-US" dirty="0" smtClean="0"/>
              <a:t>5.4V</a:t>
            </a:r>
            <a:endParaRPr lang="en-IN" dirty="0"/>
          </a:p>
        </p:txBody>
      </p:sp>
      <p:sp>
        <p:nvSpPr>
          <p:cNvPr id="13" name="TextBox 12"/>
          <p:cNvSpPr txBox="1"/>
          <p:nvPr/>
        </p:nvSpPr>
        <p:spPr>
          <a:xfrm>
            <a:off x="2915816" y="5733256"/>
            <a:ext cx="1284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C4</a:t>
            </a:r>
          </a:p>
          <a:p>
            <a:r>
              <a:rPr lang="en-US" dirty="0" smtClean="0"/>
              <a:t>Probe point</a:t>
            </a:r>
          </a:p>
          <a:p>
            <a:r>
              <a:rPr lang="en-US" dirty="0" smtClean="0"/>
              <a:t>0.61</a:t>
            </a:r>
            <a:endParaRPr lang="en-IN" dirty="0"/>
          </a:p>
        </p:txBody>
      </p:sp>
      <p:cxnSp>
        <p:nvCxnSpPr>
          <p:cNvPr id="14" name="Straight Arrow Connector 13"/>
          <p:cNvCxnSpPr/>
          <p:nvPr/>
        </p:nvCxnSpPr>
        <p:spPr>
          <a:xfrm flipH="1" flipV="1">
            <a:off x="2627784" y="4077072"/>
            <a:ext cx="504056" cy="172819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275856" y="0"/>
            <a:ext cx="28303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DRV 8301 Drive board</a:t>
            </a:r>
          </a:p>
          <a:p>
            <a:r>
              <a:rPr lang="en-IN" dirty="0" smtClean="0"/>
              <a:t>DRV830x_RevD_HWDevPKG</a:t>
            </a:r>
            <a:endParaRPr lang="en-IN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b="5054"/>
          <a:stretch>
            <a:fillRect/>
          </a:stretch>
        </p:blipFill>
        <p:spPr bwMode="auto">
          <a:xfrm>
            <a:off x="0" y="1700808"/>
            <a:ext cx="9172818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779912" y="1268760"/>
            <a:ext cx="1647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With PVDD 24V</a:t>
            </a:r>
            <a:endParaRPr lang="en-IN" dirty="0"/>
          </a:p>
        </p:txBody>
      </p:sp>
      <p:sp>
        <p:nvSpPr>
          <p:cNvPr id="6" name="TextBox 5"/>
          <p:cNvSpPr txBox="1"/>
          <p:nvPr/>
        </p:nvSpPr>
        <p:spPr>
          <a:xfrm>
            <a:off x="8023180" y="0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20141008</a:t>
            </a:r>
            <a:endParaRPr lang="en-I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b="6075"/>
          <a:stretch>
            <a:fillRect/>
          </a:stretch>
        </p:blipFill>
        <p:spPr bwMode="auto">
          <a:xfrm>
            <a:off x="-1" y="1556792"/>
            <a:ext cx="9136165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779912" y="1268760"/>
            <a:ext cx="1647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With PVDD 24V</a:t>
            </a:r>
            <a:endParaRPr lang="en-IN" dirty="0"/>
          </a:p>
        </p:txBody>
      </p:sp>
      <p:sp>
        <p:nvSpPr>
          <p:cNvPr id="6" name="TextBox 5"/>
          <p:cNvSpPr txBox="1"/>
          <p:nvPr/>
        </p:nvSpPr>
        <p:spPr>
          <a:xfrm>
            <a:off x="8023180" y="0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20141008</a:t>
            </a:r>
            <a:endParaRPr lang="en-IN" dirty="0"/>
          </a:p>
        </p:txBody>
      </p:sp>
      <p:sp>
        <p:nvSpPr>
          <p:cNvPr id="7" name="TextBox 6"/>
          <p:cNvSpPr txBox="1"/>
          <p:nvPr/>
        </p:nvSpPr>
        <p:spPr>
          <a:xfrm>
            <a:off x="3203848" y="260648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On repetition the fault LED is ON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5796136" y="620688"/>
            <a:ext cx="864096" cy="48965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28</Words>
  <Application>Microsoft Office PowerPoint</Application>
  <PresentationFormat>On-screen Show (4:3)</PresentationFormat>
  <Paragraphs>13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</dc:creator>
  <cp:lastModifiedBy>RAO</cp:lastModifiedBy>
  <cp:revision>4</cp:revision>
  <dcterms:created xsi:type="dcterms:W3CDTF">2014-10-08T17:29:30Z</dcterms:created>
  <dcterms:modified xsi:type="dcterms:W3CDTF">2014-10-09T16:33:06Z</dcterms:modified>
</cp:coreProperties>
</file>