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E3EF3-CA97-457D-A58E-5AD2998413B2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25F52-9B74-4698-877E-2C5EA090C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06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E3EF3-CA97-457D-A58E-5AD2998413B2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25F52-9B74-4698-877E-2C5EA090C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190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E3EF3-CA97-457D-A58E-5AD2998413B2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25F52-9B74-4698-877E-2C5EA090C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4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E3EF3-CA97-457D-A58E-5AD2998413B2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25F52-9B74-4698-877E-2C5EA090C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21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E3EF3-CA97-457D-A58E-5AD2998413B2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25F52-9B74-4698-877E-2C5EA090C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557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E3EF3-CA97-457D-A58E-5AD2998413B2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25F52-9B74-4698-877E-2C5EA090C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73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E3EF3-CA97-457D-A58E-5AD2998413B2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25F52-9B74-4698-877E-2C5EA090C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845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E3EF3-CA97-457D-A58E-5AD2998413B2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25F52-9B74-4698-877E-2C5EA090C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108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E3EF3-CA97-457D-A58E-5AD2998413B2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25F52-9B74-4698-877E-2C5EA090C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726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E3EF3-CA97-457D-A58E-5AD2998413B2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25F52-9B74-4698-877E-2C5EA090C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40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E3EF3-CA97-457D-A58E-5AD2998413B2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25F52-9B74-4698-877E-2C5EA090C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903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E3EF3-CA97-457D-A58E-5AD2998413B2}" type="datetimeFigureOut">
              <a:rPr kumimoji="1" lang="ja-JP" altLang="en-US" smtClean="0"/>
              <a:t>2014/11/7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25F52-9B74-4698-877E-2C5EA090C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434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741" y="1052736"/>
            <a:ext cx="5267325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4702020" y="3501008"/>
            <a:ext cx="1618046" cy="1512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4702020" y="3789040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36"/>
          <p:cNvGrpSpPr>
            <a:grpSpLocks/>
          </p:cNvGrpSpPr>
          <p:nvPr/>
        </p:nvGrpSpPr>
        <p:grpSpPr bwMode="auto">
          <a:xfrm rot="10800000" flipV="1">
            <a:off x="4990053" y="4104692"/>
            <a:ext cx="381000" cy="152400"/>
            <a:chOff x="450" y="1056"/>
            <a:chExt cx="192" cy="48"/>
          </a:xfrm>
        </p:grpSpPr>
        <p:sp>
          <p:nvSpPr>
            <p:cNvPr id="14" name="AutoShape 137"/>
            <p:cNvSpPr>
              <a:spLocks noChangeArrowheads="1"/>
            </p:cNvSpPr>
            <p:nvPr/>
          </p:nvSpPr>
          <p:spPr bwMode="auto">
            <a:xfrm rot="5400000">
              <a:off x="528" y="1056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" name="Line 138"/>
            <p:cNvSpPr>
              <a:spLocks noChangeShapeType="1"/>
            </p:cNvSpPr>
            <p:nvPr/>
          </p:nvSpPr>
          <p:spPr bwMode="auto">
            <a:xfrm flipH="1">
              <a:off x="450" y="108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" name="Line 139"/>
            <p:cNvSpPr>
              <a:spLocks noChangeShapeType="1"/>
            </p:cNvSpPr>
            <p:nvPr/>
          </p:nvSpPr>
          <p:spPr bwMode="auto">
            <a:xfrm flipH="1" flipV="1">
              <a:off x="576" y="1056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7" name="Group 136"/>
          <p:cNvGrpSpPr>
            <a:grpSpLocks/>
          </p:cNvGrpSpPr>
          <p:nvPr/>
        </p:nvGrpSpPr>
        <p:grpSpPr bwMode="auto">
          <a:xfrm rot="10800000" flipV="1">
            <a:off x="4716441" y="4104692"/>
            <a:ext cx="381000" cy="152400"/>
            <a:chOff x="450" y="1056"/>
            <a:chExt cx="192" cy="48"/>
          </a:xfrm>
        </p:grpSpPr>
        <p:sp>
          <p:nvSpPr>
            <p:cNvPr id="18" name="AutoShape 137"/>
            <p:cNvSpPr>
              <a:spLocks noChangeArrowheads="1"/>
            </p:cNvSpPr>
            <p:nvPr/>
          </p:nvSpPr>
          <p:spPr bwMode="auto">
            <a:xfrm rot="5400000">
              <a:off x="528" y="1056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" name="Line 138"/>
            <p:cNvSpPr>
              <a:spLocks noChangeShapeType="1"/>
            </p:cNvSpPr>
            <p:nvPr/>
          </p:nvSpPr>
          <p:spPr bwMode="auto">
            <a:xfrm flipH="1">
              <a:off x="450" y="108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" name="Line 139"/>
            <p:cNvSpPr>
              <a:spLocks noChangeShapeType="1"/>
            </p:cNvSpPr>
            <p:nvPr/>
          </p:nvSpPr>
          <p:spPr bwMode="auto">
            <a:xfrm flipH="1" flipV="1">
              <a:off x="576" y="1056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1" name="Group 136"/>
          <p:cNvGrpSpPr>
            <a:grpSpLocks/>
          </p:cNvGrpSpPr>
          <p:nvPr/>
        </p:nvGrpSpPr>
        <p:grpSpPr bwMode="auto">
          <a:xfrm rot="10800000" flipV="1">
            <a:off x="5317841" y="4104691"/>
            <a:ext cx="381000" cy="152400"/>
            <a:chOff x="450" y="1056"/>
            <a:chExt cx="192" cy="48"/>
          </a:xfrm>
        </p:grpSpPr>
        <p:sp>
          <p:nvSpPr>
            <p:cNvPr id="22" name="AutoShape 137"/>
            <p:cNvSpPr>
              <a:spLocks noChangeArrowheads="1"/>
            </p:cNvSpPr>
            <p:nvPr/>
          </p:nvSpPr>
          <p:spPr bwMode="auto">
            <a:xfrm rot="5400000">
              <a:off x="528" y="1056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" name="Line 138"/>
            <p:cNvSpPr>
              <a:spLocks noChangeShapeType="1"/>
            </p:cNvSpPr>
            <p:nvPr/>
          </p:nvSpPr>
          <p:spPr bwMode="auto">
            <a:xfrm flipH="1">
              <a:off x="450" y="108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" name="Line 139"/>
            <p:cNvSpPr>
              <a:spLocks noChangeShapeType="1"/>
            </p:cNvSpPr>
            <p:nvPr/>
          </p:nvSpPr>
          <p:spPr bwMode="auto">
            <a:xfrm flipH="1" flipV="1">
              <a:off x="576" y="1056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25" name="Group 136"/>
          <p:cNvGrpSpPr>
            <a:grpSpLocks/>
          </p:cNvGrpSpPr>
          <p:nvPr/>
        </p:nvGrpSpPr>
        <p:grpSpPr bwMode="auto">
          <a:xfrm rot="10800000" flipV="1">
            <a:off x="5649416" y="4104692"/>
            <a:ext cx="381000" cy="152400"/>
            <a:chOff x="450" y="1056"/>
            <a:chExt cx="192" cy="48"/>
          </a:xfrm>
        </p:grpSpPr>
        <p:sp>
          <p:nvSpPr>
            <p:cNvPr id="26" name="AutoShape 137"/>
            <p:cNvSpPr>
              <a:spLocks noChangeArrowheads="1"/>
            </p:cNvSpPr>
            <p:nvPr/>
          </p:nvSpPr>
          <p:spPr bwMode="auto">
            <a:xfrm rot="5400000">
              <a:off x="528" y="1056"/>
              <a:ext cx="48" cy="4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7" name="Line 138"/>
            <p:cNvSpPr>
              <a:spLocks noChangeShapeType="1"/>
            </p:cNvSpPr>
            <p:nvPr/>
          </p:nvSpPr>
          <p:spPr bwMode="auto">
            <a:xfrm flipH="1">
              <a:off x="450" y="1080"/>
              <a:ext cx="19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Line 139"/>
            <p:cNvSpPr>
              <a:spLocks noChangeShapeType="1"/>
            </p:cNvSpPr>
            <p:nvPr/>
          </p:nvSpPr>
          <p:spPr bwMode="auto">
            <a:xfrm flipH="1" flipV="1">
              <a:off x="576" y="1056"/>
              <a:ext cx="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cxnSp>
        <p:nvCxnSpPr>
          <p:cNvPr id="29" name="直線コネクタ 28"/>
          <p:cNvCxnSpPr/>
          <p:nvPr/>
        </p:nvCxnSpPr>
        <p:spPr>
          <a:xfrm>
            <a:off x="6030416" y="3501008"/>
            <a:ext cx="0" cy="67988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4906940" y="4324454"/>
            <a:ext cx="18053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2"/>
                </a:solidFill>
              </a:rPr>
              <a:t>MAX</a:t>
            </a:r>
            <a:r>
              <a:rPr lang="ja-JP" altLang="en-US" sz="1200" dirty="0">
                <a:solidFill>
                  <a:schemeClr val="tx2"/>
                </a:solidFill>
              </a:rPr>
              <a:t> </a:t>
            </a:r>
            <a:r>
              <a:rPr lang="en-US" altLang="ja-JP" sz="1200" dirty="0" smtClean="0">
                <a:solidFill>
                  <a:schemeClr val="tx2"/>
                </a:solidFill>
              </a:rPr>
              <a:t>150mA×4</a:t>
            </a:r>
            <a:r>
              <a:rPr lang="ja-JP" altLang="en-US" sz="1200" dirty="0" smtClean="0">
                <a:solidFill>
                  <a:schemeClr val="tx2"/>
                </a:solidFill>
              </a:rPr>
              <a:t>＝</a:t>
            </a:r>
            <a:r>
              <a:rPr kumimoji="1" lang="en-US" altLang="ja-JP" sz="1200" dirty="0" smtClean="0">
                <a:solidFill>
                  <a:schemeClr val="tx2"/>
                </a:solidFill>
              </a:rPr>
              <a:t>600mA</a:t>
            </a:r>
            <a:endParaRPr kumimoji="1" lang="ja-JP" altLang="en-US" sz="1200" dirty="0">
              <a:solidFill>
                <a:schemeClr val="tx2"/>
              </a:solidFill>
            </a:endParaRPr>
          </a:p>
        </p:txBody>
      </p:sp>
      <p:sp>
        <p:nvSpPr>
          <p:cNvPr id="1024" name="正方形/長方形 1023"/>
          <p:cNvSpPr/>
          <p:nvPr/>
        </p:nvSpPr>
        <p:spPr>
          <a:xfrm>
            <a:off x="4426242" y="5301208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ja-JP" sz="1400" dirty="0" smtClean="0"/>
              <a:t>Q2</a:t>
            </a:r>
          </a:p>
          <a:p>
            <a:r>
              <a:rPr lang="en-US" altLang="ja-JP" sz="1400" dirty="0" smtClean="0"/>
              <a:t>I am connected to the LED4 unit series and want to drain 600mA.Is such a connection possible?</a:t>
            </a:r>
            <a:endParaRPr lang="ja-JP" altLang="en-US" sz="1400" dirty="0"/>
          </a:p>
        </p:txBody>
      </p:sp>
      <p:cxnSp>
        <p:nvCxnSpPr>
          <p:cNvPr id="1027" name="直線矢印コネクタ 1026"/>
          <p:cNvCxnSpPr/>
          <p:nvPr/>
        </p:nvCxnSpPr>
        <p:spPr>
          <a:xfrm flipV="1">
            <a:off x="4716440" y="5085184"/>
            <a:ext cx="178595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>
          <a:xfrm>
            <a:off x="4067896" y="3504862"/>
            <a:ext cx="2952328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9" name="正方形/長方形 1028"/>
          <p:cNvSpPr/>
          <p:nvPr/>
        </p:nvSpPr>
        <p:spPr>
          <a:xfrm>
            <a:off x="1052472" y="1010798"/>
            <a:ext cx="782955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5448810" y="800708"/>
            <a:ext cx="782955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8" name="正方形/長方形 1027"/>
          <p:cNvSpPr/>
          <p:nvPr/>
        </p:nvSpPr>
        <p:spPr>
          <a:xfrm>
            <a:off x="5639814" y="431376"/>
            <a:ext cx="25305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/>
              <a:t>Q1</a:t>
            </a:r>
          </a:p>
          <a:p>
            <a:r>
              <a:rPr lang="en-US" altLang="ja-JP" sz="1400" dirty="0" smtClean="0"/>
              <a:t>Can you make this circuit SEPIC?</a:t>
            </a:r>
            <a:endParaRPr lang="ja-JP" altLang="en-US" sz="1400" dirty="0"/>
          </a:p>
        </p:txBody>
      </p:sp>
      <p:sp>
        <p:nvSpPr>
          <p:cNvPr id="31" name="円/楕円 30"/>
          <p:cNvSpPr/>
          <p:nvPr/>
        </p:nvSpPr>
        <p:spPr>
          <a:xfrm>
            <a:off x="4426242" y="1052736"/>
            <a:ext cx="1872208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0" name="テキスト ボックス 1029"/>
          <p:cNvSpPr txBox="1"/>
          <p:nvPr/>
        </p:nvSpPr>
        <p:spPr>
          <a:xfrm>
            <a:off x="636509" y="1207077"/>
            <a:ext cx="1130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Vin:6V</a:t>
            </a:r>
            <a:r>
              <a:rPr kumimoji="1" lang="ja-JP" altLang="en-US" sz="1400" dirty="0" smtClean="0"/>
              <a:t>～</a:t>
            </a:r>
            <a:r>
              <a:rPr kumimoji="1" lang="en-US" altLang="ja-JP" sz="1400" dirty="0" smtClean="0"/>
              <a:t>16V</a:t>
            </a:r>
            <a:endParaRPr kumimoji="1" lang="ja-JP" altLang="en-US" sz="14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261176" y="1053175"/>
            <a:ext cx="8631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Vout:14V</a:t>
            </a:r>
            <a:endParaRPr kumimoji="1" lang="ja-JP" altLang="en-US" sz="1400" dirty="0"/>
          </a:p>
        </p:txBody>
      </p:sp>
      <p:cxnSp>
        <p:nvCxnSpPr>
          <p:cNvPr id="1032" name="直線矢印コネクタ 1031"/>
          <p:cNvCxnSpPr/>
          <p:nvPr/>
        </p:nvCxnSpPr>
        <p:spPr>
          <a:xfrm flipH="1">
            <a:off x="5362346" y="692986"/>
            <a:ext cx="181714" cy="317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4212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34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 圭</dc:creator>
  <cp:lastModifiedBy>佐藤 圭</cp:lastModifiedBy>
  <cp:revision>3</cp:revision>
  <dcterms:created xsi:type="dcterms:W3CDTF">2014-11-06T15:49:11Z</dcterms:created>
  <dcterms:modified xsi:type="dcterms:W3CDTF">2014-11-06T16:13:25Z</dcterms:modified>
</cp:coreProperties>
</file>