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8A420-AE3A-4B24-AF9E-2D09C3DBABF9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8CCE3-AEC4-445D-8F67-DA9A6E3DB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0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0448D-954F-4C30-84EC-8D26CA169CDE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1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 R</a:t>
            </a:r>
            <a:r>
              <a:rPr lang="en-US" baseline="-25000"/>
              <a:t>DS(ON)</a:t>
            </a:r>
            <a:r>
              <a:rPr lang="en-US"/>
              <a:t> decreases, the residual I</a:t>
            </a:r>
            <a:r>
              <a:rPr lang="en-US" baseline="-25000"/>
              <a:t>SEC</a:t>
            </a:r>
            <a:r>
              <a:rPr lang="en-US"/>
              <a:t> current left to flow through the body diode after V</a:t>
            </a:r>
            <a:r>
              <a:rPr lang="en-US" baseline="-25000"/>
              <a:t>DS</a:t>
            </a:r>
            <a:r>
              <a:rPr lang="en-US"/>
              <a:t> crosses the V</a:t>
            </a:r>
            <a:r>
              <a:rPr lang="en-US" baseline="-25000"/>
              <a:t>TH(OFF)</a:t>
            </a:r>
            <a:r>
              <a:rPr lang="en-US"/>
              <a:t> threshold increases</a:t>
            </a:r>
          </a:p>
          <a:p>
            <a:endParaRPr lang="en-US"/>
          </a:p>
          <a:p>
            <a:r>
              <a:rPr lang="en-US"/>
              <a:t>Light Load Mode will also be triggered sooner as the lower RDS(on) will result in GATE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8" name="Picture 26" descr="1c_revRed_rgb_powerpoin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AE4D7A6-964E-43BC-910F-2C147028FC39}" type="datetime1">
              <a:rPr lang="en-US">
                <a:solidFill>
                  <a:srgbClr val="000000"/>
                </a:solidFill>
              </a:rPr>
              <a:pPr/>
              <a:t>2/5/2014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98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2DC39-847E-48FE-B826-CBFCD8C4A9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63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80C39-6B03-448A-8568-9ECCBEA856B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496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4650" y="6450013"/>
            <a:ext cx="438150" cy="227012"/>
          </a:xfrm>
        </p:spPr>
        <p:txBody>
          <a:bodyPr/>
          <a:lstStyle>
            <a:lvl1pPr>
              <a:defRPr/>
            </a:lvl1pPr>
          </a:lstStyle>
          <a:p>
            <a:fld id="{556EEF93-D80B-4ED0-B149-A1A661AAEF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38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185863"/>
            <a:ext cx="4157662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608388"/>
            <a:ext cx="4157662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74650" y="6450013"/>
            <a:ext cx="438150" cy="227012"/>
          </a:xfrm>
        </p:spPr>
        <p:txBody>
          <a:bodyPr/>
          <a:lstStyle>
            <a:lvl1pPr>
              <a:defRPr/>
            </a:lvl1pPr>
          </a:lstStyle>
          <a:p>
            <a:fld id="{84FEA5DD-F73D-4D7D-9215-F25549581A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993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3375" y="1185863"/>
            <a:ext cx="4157663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185863"/>
            <a:ext cx="4157662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33375" y="3608388"/>
            <a:ext cx="8467725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74650" y="6450013"/>
            <a:ext cx="438150" cy="227012"/>
          </a:xfrm>
        </p:spPr>
        <p:txBody>
          <a:bodyPr/>
          <a:lstStyle>
            <a:lvl1pPr>
              <a:defRPr/>
            </a:lvl1pPr>
          </a:lstStyle>
          <a:p>
            <a:fld id="{9B5BB216-A1E4-47D7-82D6-BDB85BF16AB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207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8467725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3375" y="3608388"/>
            <a:ext cx="8467725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4650" y="6450013"/>
            <a:ext cx="438150" cy="227012"/>
          </a:xfrm>
        </p:spPr>
        <p:txBody>
          <a:bodyPr/>
          <a:lstStyle>
            <a:lvl1pPr>
              <a:defRPr/>
            </a:lvl1pPr>
          </a:lstStyle>
          <a:p>
            <a:fld id="{6CE86E95-DCE5-4368-B89E-A6618E992D1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4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8467725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3375" y="3608388"/>
            <a:ext cx="8467725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4650" y="6450013"/>
            <a:ext cx="438150" cy="227012"/>
          </a:xfrm>
        </p:spPr>
        <p:txBody>
          <a:bodyPr/>
          <a:lstStyle>
            <a:lvl1pPr>
              <a:defRPr/>
            </a:lvl1pPr>
          </a:lstStyle>
          <a:p>
            <a:fld id="{272E61EC-B13A-4C59-9F38-4C31740E87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972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3375" y="1185863"/>
            <a:ext cx="4157663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185863"/>
            <a:ext cx="4157662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33375" y="3608388"/>
            <a:ext cx="4157663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3608388"/>
            <a:ext cx="4157662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74650" y="6450013"/>
            <a:ext cx="438150" cy="227012"/>
          </a:xfrm>
        </p:spPr>
        <p:txBody>
          <a:bodyPr/>
          <a:lstStyle>
            <a:lvl1pPr>
              <a:defRPr/>
            </a:lvl1pPr>
          </a:lstStyle>
          <a:p>
            <a:fld id="{410CC1EF-027A-4C08-B759-58A4CC672D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605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4650" y="6450013"/>
            <a:ext cx="438150" cy="227012"/>
          </a:xfrm>
        </p:spPr>
        <p:txBody>
          <a:bodyPr/>
          <a:lstStyle>
            <a:lvl1pPr>
              <a:defRPr/>
            </a:lvl1pPr>
          </a:lstStyle>
          <a:p>
            <a:fld id="{61123F6A-5CAD-477D-A890-B3D2FCB0AA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8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116D6-5D1D-4927-880B-58E163E38E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0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41194-0D82-4086-8A39-B4B7CFCFE23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12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7B9C5-2F62-452D-A4C8-10C79764E66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4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BF6DE-FB88-4F52-96F7-2F855CB163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4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290-6D6E-450D-9F75-3E4273BF0D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65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0B1E4-96D6-4055-8B7E-771D088F4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0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87C88-7460-49A0-9E63-9F417CF5B9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C084F-226B-44D4-9C36-2AA01160F4C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84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1" name="Picture 27" descr="ti_stk_2c_pos_rgb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450013"/>
            <a:ext cx="438150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1A2426-0E80-4D05-ADCD-E78310126400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14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C6241-7D04-46FC-99CC-ABC47DB060CD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00025"/>
            <a:ext cx="8458200" cy="989013"/>
          </a:xfrm>
        </p:spPr>
        <p:txBody>
          <a:bodyPr/>
          <a:lstStyle/>
          <a:p>
            <a:r>
              <a:rPr lang="en-US" sz="3200"/>
              <a:t>UCC24610: Select SR MOSFET</a:t>
            </a:r>
            <a:br>
              <a:rPr lang="en-US" sz="3200"/>
            </a:br>
            <a:endParaRPr lang="en-US" sz="320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3375" y="1195388"/>
            <a:ext cx="4157663" cy="3433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Logic Level device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Fully enhanced at VGS &lt; 4.8V</a:t>
            </a:r>
          </a:p>
          <a:p>
            <a:pPr>
              <a:lnSpc>
                <a:spcPct val="90000"/>
              </a:lnSpc>
            </a:pPr>
            <a:r>
              <a:rPr lang="en-US" sz="1800"/>
              <a:t>V</a:t>
            </a:r>
            <a:r>
              <a:rPr lang="en-US" sz="1800" baseline="-25000"/>
              <a:t>DS</a:t>
            </a:r>
            <a:r>
              <a:rPr lang="en-US" sz="1800"/>
              <a:t> rating 55V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VD ABS MAX = 50V</a:t>
            </a:r>
          </a:p>
          <a:p>
            <a:pPr>
              <a:lnSpc>
                <a:spcPct val="90000"/>
              </a:lnSpc>
            </a:pPr>
            <a:r>
              <a:rPr lang="en-US" sz="1800"/>
              <a:t>8m</a:t>
            </a:r>
            <a:r>
              <a:rPr lang="en-US" sz="1800">
                <a:sym typeface="Symbol" pitchFamily="18" charset="2"/>
              </a:rPr>
              <a:t>  </a:t>
            </a:r>
            <a:r>
              <a:rPr lang="en-US" sz="1800"/>
              <a:t>R</a:t>
            </a:r>
            <a:r>
              <a:rPr lang="en-US" sz="1800" baseline="-25000"/>
              <a:t>DS(ON)</a:t>
            </a:r>
            <a:r>
              <a:rPr lang="en-US" sz="1800"/>
              <a:t> </a:t>
            </a:r>
            <a:r>
              <a:rPr lang="en-US" sz="1800">
                <a:sym typeface="Symbol" pitchFamily="18" charset="2"/>
              </a:rPr>
              <a:t> 12m</a:t>
            </a:r>
          </a:p>
          <a:p>
            <a:pPr lvl="1">
              <a:lnSpc>
                <a:spcPct val="90000"/>
              </a:lnSpc>
            </a:pPr>
            <a:r>
              <a:rPr lang="en-US" sz="1600">
                <a:sym typeface="Symbol" pitchFamily="18" charset="2"/>
              </a:rPr>
              <a:t>Choosing the device with the lowest R</a:t>
            </a:r>
            <a:r>
              <a:rPr lang="en-US" sz="1600" baseline="-25000">
                <a:sym typeface="Symbol" pitchFamily="18" charset="2"/>
              </a:rPr>
              <a:t>DS(ON)</a:t>
            </a:r>
            <a:r>
              <a:rPr lang="en-US" sz="1600">
                <a:sym typeface="Symbol" pitchFamily="18" charset="2"/>
              </a:rPr>
              <a:t> will minimize GATE on-time</a:t>
            </a:r>
          </a:p>
          <a:p>
            <a:pPr lvl="1">
              <a:lnSpc>
                <a:spcPct val="90000"/>
              </a:lnSpc>
            </a:pPr>
            <a:r>
              <a:rPr lang="en-US" sz="1600">
                <a:sym typeface="Symbol" pitchFamily="18" charset="2"/>
              </a:rPr>
              <a:t>Low enough to minimize conduction losses but not too low to prematurely shorten the GATE pulse</a:t>
            </a:r>
          </a:p>
          <a:p>
            <a:pPr lvl="1">
              <a:lnSpc>
                <a:spcPct val="90000"/>
              </a:lnSpc>
            </a:pPr>
            <a:r>
              <a:rPr lang="en-US" sz="1600">
                <a:sym typeface="Symbol" pitchFamily="18" charset="2"/>
              </a:rPr>
              <a:t>Light Load Inception point triggered at a higher load with lower R</a:t>
            </a:r>
            <a:r>
              <a:rPr lang="en-US" sz="1600" baseline="-25000">
                <a:sym typeface="Symbol" pitchFamily="18" charset="2"/>
              </a:rPr>
              <a:t>DS(ON)</a:t>
            </a:r>
          </a:p>
          <a:p>
            <a:pPr lvl="1">
              <a:lnSpc>
                <a:spcPct val="90000"/>
              </a:lnSpc>
            </a:pPr>
            <a:endParaRPr lang="en-US" sz="1600"/>
          </a:p>
        </p:txBody>
      </p:sp>
      <p:pic>
        <p:nvPicPr>
          <p:cNvPr id="197642" name="Picture 10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18038" y="1879600"/>
            <a:ext cx="4183062" cy="3278188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244227282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FinalPowerpoint</vt:lpstr>
      <vt:lpstr>UCC24610: Select SR MOSFET 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UCC24610: Select SR MOSFET </dc:title>
  <dc:creator>Dinwoodie, Lisa</dc:creator>
  <cp:lastModifiedBy>Dinwoodie, Lisa</cp:lastModifiedBy>
  <cp:revision>1</cp:revision>
  <dcterms:created xsi:type="dcterms:W3CDTF">2014-02-05T16:22:56Z</dcterms:created>
  <dcterms:modified xsi:type="dcterms:W3CDTF">2014-02-05T16:23:36Z</dcterms:modified>
</cp:coreProperties>
</file>