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56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9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02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49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1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83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49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84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27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51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08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78555-BA26-44BF-9AB6-7309FAF993C2}" type="datetimeFigureOut">
              <a:rPr kumimoji="1" lang="ja-JP" altLang="en-US" smtClean="0"/>
              <a:t>2013/12/18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5A65-F1D7-46F0-A10C-756A6391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98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148064" y="1412419"/>
            <a:ext cx="2448272" cy="2153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LM25117-Q1</a:t>
            </a:r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148064" y="2564547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RT</a:t>
            </a:r>
            <a:endParaRPr kumimoji="1" lang="ja-JP" altLang="en-US" dirty="0"/>
          </a:p>
        </p:txBody>
      </p:sp>
      <p:grpSp>
        <p:nvGrpSpPr>
          <p:cNvPr id="14" name="Group 33"/>
          <p:cNvGrpSpPr>
            <a:grpSpLocks/>
          </p:cNvGrpSpPr>
          <p:nvPr/>
        </p:nvGrpSpPr>
        <p:grpSpPr bwMode="auto">
          <a:xfrm>
            <a:off x="3819773" y="2739043"/>
            <a:ext cx="144016" cy="607943"/>
            <a:chOff x="432" y="532"/>
            <a:chExt cx="56" cy="180"/>
          </a:xfrm>
        </p:grpSpPr>
        <p:grpSp>
          <p:nvGrpSpPr>
            <p:cNvPr id="15" name="Group 23"/>
            <p:cNvGrpSpPr>
              <a:grpSpLocks/>
            </p:cNvGrpSpPr>
            <p:nvPr/>
          </p:nvGrpSpPr>
          <p:grpSpPr bwMode="auto">
            <a:xfrm>
              <a:off x="432" y="576"/>
              <a:ext cx="54" cy="40"/>
              <a:chOff x="432" y="576"/>
              <a:chExt cx="54" cy="40"/>
            </a:xfrm>
          </p:grpSpPr>
          <p:sp>
            <p:nvSpPr>
              <p:cNvPr id="23" name="Line 20"/>
              <p:cNvSpPr>
                <a:spLocks noChangeShapeType="1"/>
              </p:cNvSpPr>
              <p:nvPr/>
            </p:nvSpPr>
            <p:spPr bwMode="auto">
              <a:xfrm flipH="1">
                <a:off x="432" y="576"/>
                <a:ext cx="25" cy="1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21"/>
              <p:cNvSpPr>
                <a:spLocks noChangeShapeType="1"/>
              </p:cNvSpPr>
              <p:nvPr/>
            </p:nvSpPr>
            <p:spPr bwMode="auto">
              <a:xfrm flipH="1" flipV="1">
                <a:off x="436" y="588"/>
                <a:ext cx="50" cy="1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 flipH="1">
                <a:off x="434" y="602"/>
                <a:ext cx="50" cy="1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 flipH="1">
              <a:off x="438" y="628"/>
              <a:ext cx="50" cy="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 flipH="1" flipV="1">
              <a:off x="436" y="614"/>
              <a:ext cx="50" cy="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8" name="Group 30"/>
            <p:cNvGrpSpPr>
              <a:grpSpLocks/>
            </p:cNvGrpSpPr>
            <p:nvPr/>
          </p:nvGrpSpPr>
          <p:grpSpPr bwMode="auto">
            <a:xfrm flipH="1">
              <a:off x="434" y="642"/>
              <a:ext cx="54" cy="26"/>
              <a:chOff x="380" y="720"/>
              <a:chExt cx="54" cy="26"/>
            </a:xfrm>
          </p:grpSpPr>
          <p:sp>
            <p:nvSpPr>
              <p:cNvPr id="21" name="Line 28"/>
              <p:cNvSpPr>
                <a:spLocks noChangeShapeType="1"/>
              </p:cNvSpPr>
              <p:nvPr/>
            </p:nvSpPr>
            <p:spPr bwMode="auto">
              <a:xfrm flipH="1" flipV="1">
                <a:off x="380" y="732"/>
                <a:ext cx="25" cy="1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29"/>
              <p:cNvSpPr>
                <a:spLocks noChangeShapeType="1"/>
              </p:cNvSpPr>
              <p:nvPr/>
            </p:nvSpPr>
            <p:spPr bwMode="auto">
              <a:xfrm flipH="1">
                <a:off x="384" y="720"/>
                <a:ext cx="50" cy="1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9" name="Line 31"/>
            <p:cNvSpPr>
              <a:spLocks noChangeShapeType="1"/>
            </p:cNvSpPr>
            <p:nvPr/>
          </p:nvSpPr>
          <p:spPr bwMode="auto">
            <a:xfrm>
              <a:off x="458" y="532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Line 32"/>
            <p:cNvSpPr>
              <a:spLocks noChangeShapeType="1"/>
            </p:cNvSpPr>
            <p:nvPr/>
          </p:nvSpPr>
          <p:spPr bwMode="auto">
            <a:xfrm>
              <a:off x="460" y="66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" name="Group 89"/>
          <p:cNvGrpSpPr>
            <a:grpSpLocks/>
          </p:cNvGrpSpPr>
          <p:nvPr/>
        </p:nvGrpSpPr>
        <p:grpSpPr bwMode="auto">
          <a:xfrm>
            <a:off x="3735858" y="3346986"/>
            <a:ext cx="296416" cy="328161"/>
            <a:chOff x="1438" y="336"/>
            <a:chExt cx="96" cy="144"/>
          </a:xfrm>
        </p:grpSpPr>
        <p:sp>
          <p:nvSpPr>
            <p:cNvPr id="27" name="Line 84"/>
            <p:cNvSpPr>
              <a:spLocks noChangeShapeType="1"/>
            </p:cNvSpPr>
            <p:nvPr/>
          </p:nvSpPr>
          <p:spPr bwMode="auto">
            <a:xfrm>
              <a:off x="1488" y="336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Line 85"/>
            <p:cNvSpPr>
              <a:spLocks noChangeShapeType="1"/>
            </p:cNvSpPr>
            <p:nvPr/>
          </p:nvSpPr>
          <p:spPr bwMode="auto">
            <a:xfrm flipH="1">
              <a:off x="1438" y="43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Line 86"/>
            <p:cNvSpPr>
              <a:spLocks noChangeShapeType="1"/>
            </p:cNvSpPr>
            <p:nvPr/>
          </p:nvSpPr>
          <p:spPr bwMode="auto">
            <a:xfrm flipV="1">
              <a:off x="1501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Line 87"/>
            <p:cNvSpPr>
              <a:spLocks noChangeShapeType="1"/>
            </p:cNvSpPr>
            <p:nvPr/>
          </p:nvSpPr>
          <p:spPr bwMode="auto">
            <a:xfrm flipV="1">
              <a:off x="1470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Line 88"/>
            <p:cNvSpPr>
              <a:spLocks noChangeShapeType="1"/>
            </p:cNvSpPr>
            <p:nvPr/>
          </p:nvSpPr>
          <p:spPr bwMode="auto">
            <a:xfrm flipV="1">
              <a:off x="1440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2" name="Group 36"/>
          <p:cNvGrpSpPr>
            <a:grpSpLocks/>
          </p:cNvGrpSpPr>
          <p:nvPr/>
        </p:nvGrpSpPr>
        <p:grpSpPr bwMode="auto">
          <a:xfrm rot="5400000" flipH="1">
            <a:off x="2967337" y="2539731"/>
            <a:ext cx="318189" cy="405802"/>
            <a:chOff x="153" y="528"/>
            <a:chExt cx="77" cy="138"/>
          </a:xfrm>
        </p:grpSpPr>
        <p:sp>
          <p:nvSpPr>
            <p:cNvPr id="33" name="Line 8"/>
            <p:cNvSpPr>
              <a:spLocks noChangeShapeType="1"/>
            </p:cNvSpPr>
            <p:nvPr/>
          </p:nvSpPr>
          <p:spPr bwMode="auto">
            <a:xfrm flipH="1">
              <a:off x="153" y="582"/>
              <a:ext cx="7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Line 19"/>
            <p:cNvSpPr>
              <a:spLocks noChangeShapeType="1"/>
            </p:cNvSpPr>
            <p:nvPr/>
          </p:nvSpPr>
          <p:spPr bwMode="auto">
            <a:xfrm>
              <a:off x="192" y="618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192" y="528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H="1">
              <a:off x="153" y="613"/>
              <a:ext cx="7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38" name="直線コネクタ 37"/>
          <p:cNvCxnSpPr>
            <a:stCxn id="5" idx="1"/>
          </p:cNvCxnSpPr>
          <p:nvPr/>
        </p:nvCxnSpPr>
        <p:spPr>
          <a:xfrm flipH="1">
            <a:off x="3329333" y="2744567"/>
            <a:ext cx="18187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4032274" y="2909247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15kΩ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788864" y="212859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390pF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65230" y="2546434"/>
            <a:ext cx="2027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external </a:t>
            </a:r>
            <a:r>
              <a:rPr lang="en-US" altLang="ja-JP" dirty="0" smtClean="0"/>
              <a:t>clock input</a:t>
            </a:r>
            <a:endParaRPr kumimoji="1" lang="ja-JP" altLang="en-US" dirty="0"/>
          </a:p>
        </p:txBody>
      </p:sp>
      <p:sp>
        <p:nvSpPr>
          <p:cNvPr id="43" name="タイトル 4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kumimoji="1" lang="en-US" altLang="ja-JP" dirty="0" smtClean="0"/>
              <a:t>External synchronize circuit</a:t>
            </a:r>
            <a:endParaRPr kumimoji="1" lang="ja-JP" altLang="en-US" dirty="0"/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4238698" y="1710100"/>
            <a:ext cx="189286" cy="102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3041876" y="1340768"/>
            <a:ext cx="2054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Measurement point</a:t>
            </a:r>
            <a:endParaRPr kumimoji="1" lang="ja-JP" altLang="en-US" dirty="0"/>
          </a:p>
        </p:txBody>
      </p:sp>
      <p:pic>
        <p:nvPicPr>
          <p:cNvPr id="47" name="Picture 39" descr="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75141"/>
            <a:ext cx="4009813" cy="295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47"/>
          <p:cNvSpPr txBox="1"/>
          <p:nvPr/>
        </p:nvSpPr>
        <p:spPr>
          <a:xfrm>
            <a:off x="4709062" y="4607374"/>
            <a:ext cx="4221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Question</a:t>
            </a:r>
          </a:p>
          <a:p>
            <a:r>
              <a:rPr lang="en-US" altLang="ja-JP" dirty="0" smtClean="0"/>
              <a:t>Is there a problem with this external clock?</a:t>
            </a:r>
            <a:endParaRPr kumimoji="1" lang="ja-JP" altLang="en-US" dirty="0"/>
          </a:p>
        </p:txBody>
      </p:sp>
      <p:cxnSp>
        <p:nvCxnSpPr>
          <p:cNvPr id="49" name="直線矢印コネクタ 48"/>
          <p:cNvCxnSpPr>
            <a:stCxn id="48" idx="1"/>
          </p:cNvCxnSpPr>
          <p:nvPr/>
        </p:nvCxnSpPr>
        <p:spPr>
          <a:xfrm flipH="1" flipV="1">
            <a:off x="4427984" y="4930539"/>
            <a:ext cx="28107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73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9" descr="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98" y="908720"/>
            <a:ext cx="7920880" cy="5841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External </a:t>
            </a:r>
            <a:r>
              <a:rPr lang="en-US" altLang="ja-JP" dirty="0"/>
              <a:t>clock enlarged picture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84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External synchronize circuit</vt:lpstr>
      <vt:lpstr>External clock enlarged picture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圭</dc:creator>
  <cp:lastModifiedBy>佐藤 圭</cp:lastModifiedBy>
  <cp:revision>3</cp:revision>
  <dcterms:created xsi:type="dcterms:W3CDTF">2013-12-18T01:05:14Z</dcterms:created>
  <dcterms:modified xsi:type="dcterms:W3CDTF">2013-12-18T01:32:59Z</dcterms:modified>
</cp:coreProperties>
</file>