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86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58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02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8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69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43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1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0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03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9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0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B0A8-3943-47CB-A3FA-317E6F12FEF0}" type="datetimeFigureOut">
              <a:rPr kumimoji="1" lang="ja-JP" altLang="en-US" smtClean="0"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09308-8FC6-42B7-A31F-73333E20E8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21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3881" y="3408766"/>
            <a:ext cx="5744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ELECTRICAL CHARACTERISTICS</a:t>
            </a:r>
            <a:endParaRPr lang="en-US" altLang="ja-JP" dirty="0" smtClean="0"/>
          </a:p>
          <a:p>
            <a:r>
              <a:rPr lang="en-US" altLang="ja-JP" dirty="0" smtClean="0"/>
              <a:t>TIMING RESISTOR AND CLOCK(RT/CLK PICN)  Data sheet </a:t>
            </a:r>
            <a:r>
              <a:rPr lang="en-US" altLang="ja-JP" dirty="0" smtClean="0"/>
              <a:t>p4.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955" y="113374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Question</a:t>
            </a:r>
            <a:r>
              <a:rPr kumimoji="1" lang="en-US" altLang="ja-JP" sz="2400" dirty="0" smtClean="0"/>
              <a:t> 1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595407"/>
            <a:ext cx="7254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There is switching frequency at </a:t>
            </a:r>
            <a:r>
              <a:rPr kumimoji="1" lang="en-US" altLang="ja-JP" dirty="0" err="1" smtClean="0"/>
              <a:t>Rt</a:t>
            </a:r>
            <a:r>
              <a:rPr kumimoji="1" lang="en-US" altLang="ja-JP" dirty="0" smtClean="0"/>
              <a:t>=400kohm</a:t>
            </a:r>
            <a:endParaRPr kumimoji="1" lang="en-US" altLang="ja-JP" dirty="0" smtClean="0"/>
          </a:p>
          <a:p>
            <a:r>
              <a:rPr lang="en-US" altLang="ja-JP" dirty="0" smtClean="0"/>
              <a:t>But It become </a:t>
            </a:r>
            <a:r>
              <a:rPr lang="en-US" altLang="ja-JP" dirty="0" smtClean="0"/>
              <a:t>447.1kHz </a:t>
            </a:r>
            <a:r>
              <a:rPr lang="en-US" altLang="ja-JP" dirty="0" smtClean="0"/>
              <a:t>when I</a:t>
            </a:r>
            <a:r>
              <a:rPr lang="en-US" altLang="ja-JP" dirty="0" smtClean="0">
                <a:effectLst/>
              </a:rPr>
              <a:t> substitute </a:t>
            </a:r>
            <a:r>
              <a:rPr lang="en-US" altLang="ja-JP" dirty="0" smtClean="0">
                <a:effectLst/>
              </a:rPr>
              <a:t>400 </a:t>
            </a:r>
            <a:r>
              <a:rPr lang="en-US" altLang="ja-JP" dirty="0" smtClean="0">
                <a:effectLst/>
              </a:rPr>
              <a:t>for the following expression.</a:t>
            </a:r>
          </a:p>
          <a:p>
            <a:r>
              <a:rPr lang="en-US" altLang="ja-JP" dirty="0" smtClean="0">
                <a:effectLst/>
              </a:rPr>
              <a:t> Which is right?</a:t>
            </a:r>
          </a:p>
          <a:p>
            <a:r>
              <a:rPr lang="en-US" altLang="ja-JP" dirty="0" smtClean="0">
                <a:effectLst/>
              </a:rPr>
              <a:t>I think that a calculating formula is right.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20898" y="55414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475656" y="5383222"/>
                <a:ext cx="1915011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131904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00(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𝑘𝑜h𝑚</m:t>
                              </m:r>
                              <m:r>
                                <a:rPr lang="en-US" altLang="ja-JP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0.9492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383222"/>
                <a:ext cx="1915011" cy="661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1227380" y="62280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2351" y="622802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447.1kHz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7022" y="256292"/>
            <a:ext cx="640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TPS57112-Q1 </a:t>
            </a:r>
            <a:r>
              <a:rPr kumimoji="1" lang="en-US" altLang="ja-JP" sz="3200" b="1" dirty="0" smtClean="0"/>
              <a:t>Question of Frequency</a:t>
            </a:r>
            <a:endParaRPr kumimoji="1" lang="ja-JP" altLang="en-US" sz="32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0" y="4068408"/>
            <a:ext cx="8979315" cy="26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5" y="4783147"/>
            <a:ext cx="25527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3087591" y="4906119"/>
            <a:ext cx="183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⇒</a:t>
            </a:r>
            <a:r>
              <a:rPr kumimoji="1" lang="en-US" altLang="ja-JP" dirty="0" smtClean="0"/>
              <a:t>Data sheet p16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01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8955" y="317847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Question</a:t>
            </a:r>
            <a:r>
              <a:rPr kumimoji="1" lang="en-US" altLang="ja-JP" sz="2400" dirty="0" smtClean="0"/>
              <a:t> 2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836712"/>
            <a:ext cx="39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What accuracy of frequency at 1.9MHz?</a:t>
            </a:r>
          </a:p>
          <a:p>
            <a:r>
              <a:rPr kumimoji="1" lang="en-US" altLang="ja-JP" dirty="0" smtClean="0"/>
              <a:t>Is accuracy ±10</a:t>
            </a:r>
            <a:r>
              <a:rPr kumimoji="1" lang="en-US" altLang="ja-JP" dirty="0" smtClean="0"/>
              <a:t>%?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2084" y="1789481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Question</a:t>
            </a:r>
            <a:r>
              <a:rPr kumimoji="1" lang="en-US" altLang="ja-JP" sz="2400" dirty="0" smtClean="0"/>
              <a:t> 3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8293" y="2323154"/>
            <a:ext cx="5306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What accuracy of frequency at External Clock 1.9MHz?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3620" y="3212976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Question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1960"/>
            <a:ext cx="9144000" cy="124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円/楕円 8"/>
          <p:cNvSpPr/>
          <p:nvPr/>
        </p:nvSpPr>
        <p:spPr>
          <a:xfrm>
            <a:off x="6732240" y="5369769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3590" y="3674641"/>
            <a:ext cx="465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Please tell me MIN Voltage of “VIN UVLO STOP”.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7694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107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圭</dc:creator>
  <cp:lastModifiedBy>佐藤 圭</cp:lastModifiedBy>
  <cp:revision>14</cp:revision>
  <dcterms:created xsi:type="dcterms:W3CDTF">2014-04-08T05:00:16Z</dcterms:created>
  <dcterms:modified xsi:type="dcterms:W3CDTF">2014-04-08T07:30:30Z</dcterms:modified>
</cp:coreProperties>
</file>