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5C75-4B57-40CB-9E41-9910BCD3BD97}" type="datetimeFigureOut">
              <a:rPr kumimoji="1" lang="ja-JP" altLang="en-US" smtClean="0"/>
              <a:t>2014/11/26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A2E7-7B07-4DE8-A842-119C227EE9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339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5C75-4B57-40CB-9E41-9910BCD3BD97}" type="datetimeFigureOut">
              <a:rPr kumimoji="1" lang="ja-JP" altLang="en-US" smtClean="0"/>
              <a:t>2014/11/26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A2E7-7B07-4DE8-A842-119C227EE9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939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5C75-4B57-40CB-9E41-9910BCD3BD97}" type="datetimeFigureOut">
              <a:rPr kumimoji="1" lang="ja-JP" altLang="en-US" smtClean="0"/>
              <a:t>2014/11/26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A2E7-7B07-4DE8-A842-119C227EE9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6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5C75-4B57-40CB-9E41-9910BCD3BD97}" type="datetimeFigureOut">
              <a:rPr kumimoji="1" lang="ja-JP" altLang="en-US" smtClean="0"/>
              <a:t>2014/11/26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A2E7-7B07-4DE8-A842-119C227EE9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499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5C75-4B57-40CB-9E41-9910BCD3BD97}" type="datetimeFigureOut">
              <a:rPr kumimoji="1" lang="ja-JP" altLang="en-US" smtClean="0"/>
              <a:t>2014/11/26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A2E7-7B07-4DE8-A842-119C227EE9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732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5C75-4B57-40CB-9E41-9910BCD3BD97}" type="datetimeFigureOut">
              <a:rPr kumimoji="1" lang="ja-JP" altLang="en-US" smtClean="0"/>
              <a:t>2014/11/26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A2E7-7B07-4DE8-A842-119C227EE9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976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5C75-4B57-40CB-9E41-9910BCD3BD97}" type="datetimeFigureOut">
              <a:rPr kumimoji="1" lang="ja-JP" altLang="en-US" smtClean="0"/>
              <a:t>2014/11/26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A2E7-7B07-4DE8-A842-119C227EE9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5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5C75-4B57-40CB-9E41-9910BCD3BD97}" type="datetimeFigureOut">
              <a:rPr kumimoji="1" lang="ja-JP" altLang="en-US" smtClean="0"/>
              <a:t>2014/11/26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A2E7-7B07-4DE8-A842-119C227EE9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89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5C75-4B57-40CB-9E41-9910BCD3BD97}" type="datetimeFigureOut">
              <a:rPr kumimoji="1" lang="ja-JP" altLang="en-US" smtClean="0"/>
              <a:t>2014/11/26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A2E7-7B07-4DE8-A842-119C227EE9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58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5C75-4B57-40CB-9E41-9910BCD3BD97}" type="datetimeFigureOut">
              <a:rPr kumimoji="1" lang="ja-JP" altLang="en-US" smtClean="0"/>
              <a:t>2014/11/26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A2E7-7B07-4DE8-A842-119C227EE9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516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5C75-4B57-40CB-9E41-9910BCD3BD97}" type="datetimeFigureOut">
              <a:rPr kumimoji="1" lang="ja-JP" altLang="en-US" smtClean="0"/>
              <a:t>2014/11/26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3A2E7-7B07-4DE8-A842-119C227EE9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5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E5C75-4B57-40CB-9E41-9910BCD3BD97}" type="datetimeFigureOut">
              <a:rPr kumimoji="1" lang="ja-JP" altLang="en-US" smtClean="0"/>
              <a:t>2014/11/26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3A2E7-7B07-4DE8-A842-119C227EE9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73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71669" y="116632"/>
            <a:ext cx="8229600" cy="589458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DRV8801 Question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45698"/>
            <a:ext cx="8424936" cy="5391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1835696" y="1422347"/>
            <a:ext cx="64807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</a:rPr>
              <a:t>Rohm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316056" y="1437715"/>
            <a:ext cx="16561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</a:rPr>
              <a:t>DRV8801 Brake mode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240" y="599406"/>
            <a:ext cx="2049269" cy="1089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線矢印コネクタ 7"/>
          <p:cNvCxnSpPr/>
          <p:nvPr/>
        </p:nvCxnSpPr>
        <p:spPr>
          <a:xfrm flipH="1">
            <a:off x="7308304" y="980728"/>
            <a:ext cx="79208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H="1">
            <a:off x="6732240" y="980728"/>
            <a:ext cx="1368152" cy="3888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195375"/>
              </p:ext>
            </p:extLst>
          </p:nvPr>
        </p:nvGraphicFramePr>
        <p:xfrm>
          <a:off x="2159732" y="884887"/>
          <a:ext cx="3312368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"/>
                <a:gridCol w="828092"/>
                <a:gridCol w="828092"/>
                <a:gridCol w="828092"/>
              </a:tblGrid>
              <a:tr h="21888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PHASE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ENABLE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MODE1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MODE2</a:t>
                      </a:r>
                      <a:endParaRPr kumimoji="1" lang="ja-JP" altLang="en-US" sz="1100" dirty="0"/>
                    </a:p>
                  </a:txBody>
                  <a:tcPr/>
                </a:tc>
              </a:tr>
              <a:tr h="21888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1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1 </a:t>
                      </a:r>
                      <a:r>
                        <a:rPr kumimoji="1" lang="ja-JP" altLang="en-US" sz="1100" dirty="0" smtClean="0"/>
                        <a:t>⇔　</a:t>
                      </a:r>
                      <a:r>
                        <a:rPr kumimoji="1" lang="en-US" altLang="ja-JP" sz="1100" dirty="0" smtClean="0"/>
                        <a:t>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1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0</a:t>
                      </a:r>
                      <a:endParaRPr kumimoji="1" lang="ja-JP" alt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493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9331" y="130622"/>
            <a:ext cx="8229600" cy="634082"/>
          </a:xfrm>
        </p:spPr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719200"/>
            <a:ext cx="4355976" cy="413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892778" y="3377775"/>
            <a:ext cx="242566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/>
              <a:t>Q1</a:t>
            </a:r>
          </a:p>
          <a:p>
            <a:r>
              <a:rPr lang="en-US" altLang="ja-JP" sz="1100" dirty="0" smtClean="0"/>
              <a:t>Is there the method to reduce a noise?</a:t>
            </a:r>
          </a:p>
          <a:p>
            <a:r>
              <a:rPr lang="en-US" altLang="ja-JP" sz="1100" dirty="0"/>
              <a:t>Please tell me some measures </a:t>
            </a:r>
            <a:r>
              <a:rPr lang="en-US" altLang="ja-JP" sz="1100" dirty="0" smtClean="0"/>
              <a:t>method.</a:t>
            </a:r>
            <a:endParaRPr kumimoji="1" lang="ja-JP" altLang="en-US" sz="11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900" y="332656"/>
            <a:ext cx="2178436" cy="2776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円/楕円 3"/>
          <p:cNvSpPr/>
          <p:nvPr/>
        </p:nvSpPr>
        <p:spPr>
          <a:xfrm>
            <a:off x="5807960" y="548681"/>
            <a:ext cx="576064" cy="792088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5807960" y="1916833"/>
            <a:ext cx="1008112" cy="792088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>
            <a:stCxn id="4" idx="3"/>
          </p:cNvCxnSpPr>
          <p:nvPr/>
        </p:nvCxnSpPr>
        <p:spPr>
          <a:xfrm flipH="1">
            <a:off x="5417900" y="1224770"/>
            <a:ext cx="474423" cy="21530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9" idx="3"/>
          </p:cNvCxnSpPr>
          <p:nvPr/>
        </p:nvCxnSpPr>
        <p:spPr>
          <a:xfrm flipH="1">
            <a:off x="5655111" y="2592922"/>
            <a:ext cx="300484" cy="7848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V="1">
            <a:off x="3635896" y="980729"/>
            <a:ext cx="2169457" cy="16121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endCxn id="9" idx="2"/>
          </p:cNvCxnSpPr>
          <p:nvPr/>
        </p:nvCxnSpPr>
        <p:spPr>
          <a:xfrm flipV="1">
            <a:off x="3635896" y="2312877"/>
            <a:ext cx="2172064" cy="280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180" y="4015483"/>
            <a:ext cx="2574286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直線コネクタ 17"/>
          <p:cNvCxnSpPr/>
          <p:nvPr/>
        </p:nvCxnSpPr>
        <p:spPr>
          <a:xfrm>
            <a:off x="5999045" y="4516265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5995026" y="4716185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5960289" y="4658383"/>
            <a:ext cx="72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5964215" y="4713239"/>
            <a:ext cx="72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3347864" y="5383635"/>
            <a:ext cx="514806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 smtClean="0"/>
              <a:t>Q2</a:t>
            </a:r>
          </a:p>
          <a:p>
            <a:r>
              <a:rPr lang="en-US" altLang="ja-JP" sz="1100" dirty="0" smtClean="0"/>
              <a:t>I think to put a capacitor between OUT and OUT, and to take measures.</a:t>
            </a:r>
          </a:p>
          <a:p>
            <a:r>
              <a:rPr lang="en-US" altLang="ja-JP" sz="1100" dirty="0" smtClean="0"/>
              <a:t>However, I fall into an overcurrent limit when I use capacitors more than 0.22uF.</a:t>
            </a:r>
          </a:p>
          <a:p>
            <a:r>
              <a:rPr lang="en-US" altLang="ja-JP" sz="1100" dirty="0" smtClean="0"/>
              <a:t>I cannot take the noise in 0.22uF.</a:t>
            </a:r>
          </a:p>
          <a:p>
            <a:r>
              <a:rPr lang="en-US" altLang="ja-JP" sz="1100" dirty="0" smtClean="0"/>
              <a:t>I think that 10uF is necessary.</a:t>
            </a:r>
          </a:p>
          <a:p>
            <a:r>
              <a:rPr lang="en-US" altLang="ja-JP" sz="1100" dirty="0" smtClean="0"/>
              <a:t>Please tell me some measures method.</a:t>
            </a:r>
            <a:endParaRPr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66117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87</Words>
  <Application>Microsoft Office PowerPoint</Application>
  <PresentationFormat>画面に合わせる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DRV8801 Question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 圭</dc:creator>
  <cp:lastModifiedBy>佐藤 圭</cp:lastModifiedBy>
  <cp:revision>6</cp:revision>
  <dcterms:created xsi:type="dcterms:W3CDTF">2014-11-26T08:08:17Z</dcterms:created>
  <dcterms:modified xsi:type="dcterms:W3CDTF">2014-11-26T09:13:40Z</dcterms:modified>
</cp:coreProperties>
</file>