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0731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280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448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538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827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092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392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2731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421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0939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04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24373-440B-453B-9006-8468AE48D3A9}" type="datetimeFigureOut">
              <a:rPr lang="ko-KR" altLang="en-US" smtClean="0"/>
              <a:t>2013-06-10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26FE5-AB76-4DE3-8854-5219A74992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05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60572" y="668303"/>
            <a:ext cx="1800200" cy="5136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LVDS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Connector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080852" y="668303"/>
            <a:ext cx="2464175" cy="6001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  <a:effectLst/>
              </a:rPr>
              <a:t>TS3DV621</a:t>
            </a: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  <a:effectLst/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effectLst/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2861" y="2453925"/>
            <a:ext cx="48763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ko-KR" altLang="en-US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8539" y="740311"/>
            <a:ext cx="58060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8539" y="3735030"/>
            <a:ext cx="58060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4708" y="2468502"/>
            <a:ext cx="59022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en-US" altLang="ko-KR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C0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C0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CLK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CLK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ko-KR" altLang="en-US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2360772" y="261251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2360772" y="297255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2360772" y="333259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2360772" y="369263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2360772" y="405267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2360772" y="441271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2360772" y="477275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2360772" y="5132798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6300192" y="668302"/>
            <a:ext cx="2304256" cy="60010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LVDS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Receiver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00192" y="740310"/>
            <a:ext cx="58060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D1-A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D1+A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D2-A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D2+A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D3-A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D3+A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00192" y="3735030"/>
            <a:ext cx="58060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D0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D2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D3</a:t>
            </a:r>
            <a:r>
              <a:rPr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altLang="ko-KR" sz="12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직선 연결선 37"/>
          <p:cNvCxnSpPr/>
          <p:nvPr/>
        </p:nvCxnSpPr>
        <p:spPr>
          <a:xfrm>
            <a:off x="5560654" y="88432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5560654" y="124436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>
            <a:off x="5560654" y="160440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5560654" y="196444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>
            <a:off x="5560654" y="232448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5560654" y="268452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>
            <a:off x="5560654" y="304456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>
            <a:off x="5560654" y="3404606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5571164" y="389815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5571164" y="425819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>
            <a:off x="5571164" y="461823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5571164" y="497827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5571164" y="533831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5571164" y="569835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5571164" y="605839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5571164" y="6418432"/>
            <a:ext cx="7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오른쪽 화살표 1"/>
          <p:cNvSpPr/>
          <p:nvPr/>
        </p:nvSpPr>
        <p:spPr>
          <a:xfrm>
            <a:off x="1299205" y="49123"/>
            <a:ext cx="6300700" cy="567065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979712" y="2468502"/>
            <a:ext cx="288032" cy="3124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타원 53"/>
          <p:cNvSpPr/>
          <p:nvPr/>
        </p:nvSpPr>
        <p:spPr>
          <a:xfrm>
            <a:off x="3358374" y="2461366"/>
            <a:ext cx="288032" cy="3124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타원 54"/>
          <p:cNvSpPr/>
          <p:nvPr/>
        </p:nvSpPr>
        <p:spPr>
          <a:xfrm>
            <a:off x="6454718" y="724226"/>
            <a:ext cx="288032" cy="3124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62</Words>
  <Application>Microsoft Office PowerPoint</Application>
  <PresentationFormat>화면 슬라이드 쇼(4:3)</PresentationFormat>
  <Paragraphs>146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arrow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JAYDEN PARK</dc:creator>
  <cp:lastModifiedBy>JAYDEN PARK</cp:lastModifiedBy>
  <cp:revision>15</cp:revision>
  <dcterms:created xsi:type="dcterms:W3CDTF">2013-06-10T11:46:34Z</dcterms:created>
  <dcterms:modified xsi:type="dcterms:W3CDTF">2013-06-10T12:52:57Z</dcterms:modified>
</cp:coreProperties>
</file>