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90" y="-4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19FB7C-148D-4EB4-B95E-7E04E593C9E6}" type="datetimeFigureOut">
              <a:rPr lang="en-US" smtClean="0"/>
              <a:pPr/>
              <a:t>12/9/2011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E71947-A0AD-49C4-B2F8-99BE2BAE7D2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5364F-82E2-463C-AEEC-6DB7429AF7E2}" type="datetimeFigureOut">
              <a:rPr lang="en-US" smtClean="0"/>
              <a:pPr/>
              <a:t>12/9/2011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EB1DA-C713-451A-83FC-362BCBDF2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5364F-82E2-463C-AEEC-6DB7429AF7E2}" type="datetimeFigureOut">
              <a:rPr lang="en-US" smtClean="0"/>
              <a:pPr/>
              <a:t>12/9/2011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EB1DA-C713-451A-83FC-362BCBDF2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5364F-82E2-463C-AEEC-6DB7429AF7E2}" type="datetimeFigureOut">
              <a:rPr lang="en-US" smtClean="0"/>
              <a:pPr/>
              <a:t>12/9/2011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EB1DA-C713-451A-83FC-362BCBDF2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5364F-82E2-463C-AEEC-6DB7429AF7E2}" type="datetimeFigureOut">
              <a:rPr lang="en-US" smtClean="0"/>
              <a:pPr/>
              <a:t>12/9/2011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EB1DA-C713-451A-83FC-362BCBDF2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5364F-82E2-463C-AEEC-6DB7429AF7E2}" type="datetimeFigureOut">
              <a:rPr lang="en-US" smtClean="0"/>
              <a:pPr/>
              <a:t>12/9/2011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EB1DA-C713-451A-83FC-362BCBDF2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5364F-82E2-463C-AEEC-6DB7429AF7E2}" type="datetimeFigureOut">
              <a:rPr lang="en-US" smtClean="0"/>
              <a:pPr/>
              <a:t>12/9/2011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EB1DA-C713-451A-83FC-362BCBDF2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5364F-82E2-463C-AEEC-6DB7429AF7E2}" type="datetimeFigureOut">
              <a:rPr lang="en-US" smtClean="0"/>
              <a:pPr/>
              <a:t>12/9/2011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EB1DA-C713-451A-83FC-362BCBDF2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5364F-82E2-463C-AEEC-6DB7429AF7E2}" type="datetimeFigureOut">
              <a:rPr lang="en-US" smtClean="0"/>
              <a:pPr/>
              <a:t>12/9/2011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EB1DA-C713-451A-83FC-362BCBDF2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5364F-82E2-463C-AEEC-6DB7429AF7E2}" type="datetimeFigureOut">
              <a:rPr lang="en-US" smtClean="0"/>
              <a:pPr/>
              <a:t>12/9/2011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EB1DA-C713-451A-83FC-362BCBDF2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5364F-82E2-463C-AEEC-6DB7429AF7E2}" type="datetimeFigureOut">
              <a:rPr lang="en-US" smtClean="0"/>
              <a:pPr/>
              <a:t>12/9/2011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EB1DA-C713-451A-83FC-362BCBDF2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5364F-82E2-463C-AEEC-6DB7429AF7E2}" type="datetimeFigureOut">
              <a:rPr lang="en-US" smtClean="0"/>
              <a:pPr/>
              <a:t>12/9/2011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EB1DA-C713-451A-83FC-362BCBDF2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65364F-82E2-463C-AEEC-6DB7429AF7E2}" type="datetimeFigureOut">
              <a:rPr lang="en-US" smtClean="0"/>
              <a:pPr/>
              <a:t>12/9/2011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CEB1DA-C713-451A-83FC-362BCBDF2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DCE913_0724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317607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1524000" y="762000"/>
            <a:ext cx="990600" cy="990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85800" y="5715000"/>
            <a:ext cx="8001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You programmed PLL1_0 to generate Y1=60MHz</a:t>
            </a:r>
          </a:p>
          <a:p>
            <a:r>
              <a:rPr lang="en-US" dirty="0" smtClean="0"/>
              <a:t>But you use S0=1, meaning that PLL1_1 setting will be loaded by the device. The PLL1_1 settings are …. please see next slide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DCE913_0724_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" y="176301"/>
            <a:ext cx="8534400" cy="5538699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2057400" y="1066800"/>
            <a:ext cx="990600" cy="990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5800" y="5715000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PLL1_1 generates Y1=26.666MHz</a:t>
            </a:r>
          </a:p>
          <a:p>
            <a:r>
              <a:rPr lang="en-US" dirty="0" smtClean="0"/>
              <a:t>Therefore you do not find 60MHz clock on Y1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DCE913_0724_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0"/>
            <a:ext cx="8382000" cy="565710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5791200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According to the .txt I sent to you, with S0=1 the device will generate the PLL1_1 setting </a:t>
            </a:r>
            <a:r>
              <a:rPr lang="en-US" dirty="0" smtClean="0">
                <a:sym typeface="Wingdings" pitchFamily="2" charset="2"/>
              </a:rPr>
              <a:t></a:t>
            </a:r>
            <a:r>
              <a:rPr lang="en-US" dirty="0" smtClean="0"/>
              <a:t> Y1=60MHz, and with S0=0, the Y1 is in tri-state</a:t>
            </a:r>
            <a:endParaRPr lang="en-US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6629400" y="6096000"/>
          <a:ext cx="1219200" cy="485775"/>
        </p:xfrm>
        <a:graphic>
          <a:graphicData uri="http://schemas.openxmlformats.org/presentationml/2006/ole">
            <p:oleObj spid="_x0000_s2050" name="Package" r:id="rId4" imgW="1219320" imgH="485640" progId="Package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74</Words>
  <Application>Microsoft Office PowerPoint</Application>
  <PresentationFormat>On-screen Show (4:3)</PresentationFormat>
  <Paragraphs>5</Paragraphs>
  <Slides>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Package</vt:lpstr>
      <vt:lpstr>Slide 1</vt:lpstr>
      <vt:lpstr>Slide 2</vt:lpstr>
      <vt:lpstr>Slide 3</vt:lpstr>
    </vt:vector>
  </TitlesOfParts>
  <Company>Texas Instruments Incorporated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a0406461</dc:creator>
  <cp:lastModifiedBy>a0406461</cp:lastModifiedBy>
  <cp:revision>3</cp:revision>
  <dcterms:created xsi:type="dcterms:W3CDTF">2011-12-09T13:10:33Z</dcterms:created>
  <dcterms:modified xsi:type="dcterms:W3CDTF">2011-12-09T13:39:12Z</dcterms:modified>
</cp:coreProperties>
</file>