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8" r:id="rId3"/>
    <p:sldId id="269" r:id="rId4"/>
    <p:sldId id="267" r:id="rId5"/>
    <p:sldId id="259" r:id="rId6"/>
    <p:sldId id="261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B1E6B-D77F-46F2-B65E-4DCCAC2D990F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A416-1A47-45A7-82FC-F11F42299D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10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492896"/>
            <a:ext cx="3523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/>
              <a:t>Testing for</a:t>
            </a:r>
          </a:p>
          <a:p>
            <a:pPr algn="ctr"/>
            <a:r>
              <a:rPr lang="en-US" altLang="ko-KR" sz="3600" dirty="0" smtClean="0"/>
              <a:t>Designed Board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786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Test Result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20345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- Signal source </a:t>
            </a:r>
            <a:r>
              <a:rPr lang="en-US" altLang="ko-KR" sz="1400" b="1" dirty="0"/>
              <a:t>file: single tone 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- F sampling frequency : 138.24MHz / Interpolation : 2x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86072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[TSW1400]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886639"/>
            <a:ext cx="2084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[DAC3484]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PLL unlock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45" y="5047124"/>
            <a:ext cx="112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[Spectrum]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7634" y="4465440"/>
            <a:ext cx="19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[DAC34H84 Register]</a:t>
            </a:r>
            <a:endParaRPr lang="ko-KR" altLang="en-US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8200"/>
            <a:ext cx="3990091" cy="2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44179"/>
              </p:ext>
            </p:extLst>
          </p:nvPr>
        </p:nvGraphicFramePr>
        <p:xfrm>
          <a:off x="5856278" y="4800407"/>
          <a:ext cx="3260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포장기 셸 개체" showAsIcon="1" r:id="rId4" imgW="3261240" imgH="686880" progId="Package">
                  <p:embed/>
                </p:oleObj>
              </mc:Choice>
              <mc:Fallback>
                <p:oleObj name="포장기 셸 개체" showAsIcon="1" r:id="rId4" imgW="32612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6278" y="4800407"/>
                        <a:ext cx="32607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85" y="968298"/>
            <a:ext cx="417609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76" y="3933209"/>
            <a:ext cx="4182616" cy="2843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1203" y="5733256"/>
            <a:ext cx="295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Test Result : Abnormal</a:t>
            </a:r>
          </a:p>
          <a:p>
            <a:pPr marL="342900" indent="-342900">
              <a:buAutoNum type="arabicPeriod"/>
            </a:pPr>
            <a:r>
              <a:rPr lang="en-US" altLang="ko-KR" b="1" dirty="0" smtClean="0">
                <a:solidFill>
                  <a:srgbClr val="FF0000"/>
                </a:solidFill>
              </a:rPr>
              <a:t>Signal unstable</a:t>
            </a:r>
          </a:p>
          <a:p>
            <a:pPr marL="342900" indent="-342900">
              <a:buAutoNum type="arabicPeriod"/>
            </a:pPr>
            <a:r>
              <a:rPr lang="en-US" altLang="ko-KR" b="1" dirty="0" smtClean="0">
                <a:solidFill>
                  <a:srgbClr val="FF0000"/>
                </a:solidFill>
              </a:rPr>
              <a:t>Center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Freq</a:t>
            </a:r>
            <a:r>
              <a:rPr lang="en-US" altLang="ko-KR" b="1" dirty="0" smtClean="0">
                <a:solidFill>
                  <a:srgbClr val="FF0000"/>
                </a:solidFill>
              </a:rPr>
              <a:t> mismatch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661886" y="2247520"/>
            <a:ext cx="1584176" cy="131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FPGA</a:t>
            </a:r>
          </a:p>
          <a:p>
            <a:pPr algn="ctr"/>
            <a:r>
              <a:rPr lang="en-US" altLang="ko-KR" dirty="0" smtClean="0"/>
              <a:t>138.24MSPS</a:t>
            </a:r>
          </a:p>
          <a:p>
            <a:pPr algn="ctr"/>
            <a:r>
              <a:rPr lang="en-US" altLang="ko-KR" dirty="0" smtClean="0"/>
              <a:t>DATA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577939" y="247332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DAC3484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stCxn id="4" idx="3"/>
            <a:endCxn id="5" idx="1"/>
          </p:cNvCxnSpPr>
          <p:nvPr/>
        </p:nvCxnSpPr>
        <p:spPr>
          <a:xfrm>
            <a:off x="5246062" y="2905376"/>
            <a:ext cx="3318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7162115" y="2905376"/>
            <a:ext cx="3076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9764" y="2720710"/>
            <a:ext cx="13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241.92MHz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16632"/>
            <a:ext cx="252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1.1 Customer Concept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265571" y="2420888"/>
            <a:ext cx="98788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ADC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3301846" y="2852936"/>
            <a:ext cx="3318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2668270"/>
            <a:ext cx="13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241.92MHz</a:t>
            </a:r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851575" y="2852936"/>
            <a:ext cx="3318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192917" y="1412776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 smtClean="0"/>
              <a:t>sampling frequency : 138.24MHz / Interpolation : 4x</a:t>
            </a:r>
          </a:p>
          <a:p>
            <a:pPr marL="285750" indent="-285750">
              <a:buFontTx/>
              <a:buChar char="-"/>
            </a:pPr>
            <a:r>
              <a:rPr lang="en-US" altLang="ko-KR" sz="1400" b="1" dirty="0" smtClean="0"/>
              <a:t>Enable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Digital Mixer </a:t>
            </a:r>
            <a:r>
              <a:rPr lang="en-US" altLang="ko-KR" sz="1400" b="1" dirty="0" err="1" smtClean="0"/>
              <a:t>fs</a:t>
            </a:r>
            <a:r>
              <a:rPr lang="en-US" altLang="ko-KR" sz="1400" b="1" dirty="0" smtClean="0"/>
              <a:t>/2</a:t>
            </a:r>
          </a:p>
          <a:p>
            <a:pPr marL="285750" indent="-285750">
              <a:buFontTx/>
              <a:buChar char="-"/>
            </a:pPr>
            <a:r>
              <a:rPr lang="en-US" altLang="ko-KR" sz="1400" b="1" dirty="0" smtClean="0"/>
              <a:t>Disable NCO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863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1.2 Test Result</a:t>
            </a:r>
            <a:endParaRPr lang="ko-KR" altLang="en-US" dirty="0"/>
          </a:p>
        </p:txBody>
      </p:sp>
      <p:pic>
        <p:nvPicPr>
          <p:cNvPr id="5" name="그림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7" y="567680"/>
            <a:ext cx="5112568" cy="358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487" y="1340768"/>
            <a:ext cx="185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 Register]</a:t>
            </a:r>
            <a:endParaRPr lang="ko-KR" altLang="en-US" sz="1400" b="1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68354"/>
              </p:ext>
            </p:extLst>
          </p:nvPr>
        </p:nvGraphicFramePr>
        <p:xfrm>
          <a:off x="7164288" y="1772816"/>
          <a:ext cx="9017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포장기 셸 개체" showAsIcon="1" r:id="rId4" imgW="901080" imgH="686880" progId="Package">
                  <p:embed/>
                </p:oleObj>
              </mc:Choice>
              <mc:Fallback>
                <p:oleObj name="포장기 셸 개체" showAsIcon="1" r:id="rId4" imgW="90108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1772816"/>
                        <a:ext cx="9017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920" y="429309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1.3 Question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86916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-- Why signal is </a:t>
            </a:r>
            <a:r>
              <a:rPr lang="en-US" altLang="ko-KR" dirty="0" smtClean="0"/>
              <a:t>break ?</a:t>
            </a:r>
          </a:p>
          <a:p>
            <a:r>
              <a:rPr lang="en-US" altLang="ko-KR" dirty="0" smtClean="0"/>
              <a:t>-- Center </a:t>
            </a:r>
            <a:r>
              <a:rPr lang="en-US" altLang="ko-KR" dirty="0" err="1" smtClean="0"/>
              <a:t>Freq</a:t>
            </a:r>
            <a:r>
              <a:rPr lang="en-US" altLang="ko-KR" dirty="0" smtClean="0"/>
              <a:t> is not 241.92MHz. Why?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54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852936"/>
            <a:ext cx="5841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/>
              <a:t>Testing for</a:t>
            </a:r>
          </a:p>
          <a:p>
            <a:pPr algn="ctr"/>
            <a:r>
              <a:rPr lang="en-US" altLang="ko-KR" sz="3600" dirty="0" smtClean="0"/>
              <a:t>TSW1400 + DAC3484 EVM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1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그룹 225"/>
          <p:cNvGrpSpPr/>
          <p:nvPr/>
        </p:nvGrpSpPr>
        <p:grpSpPr>
          <a:xfrm>
            <a:off x="1115616" y="902143"/>
            <a:ext cx="6840760" cy="5047137"/>
            <a:chOff x="1619672" y="548680"/>
            <a:chExt cx="6840760" cy="5047137"/>
          </a:xfrm>
        </p:grpSpPr>
        <p:sp>
          <p:nvSpPr>
            <p:cNvPr id="5" name="직사각형 4"/>
            <p:cNvSpPr/>
            <p:nvPr/>
          </p:nvSpPr>
          <p:spPr>
            <a:xfrm>
              <a:off x="1619672" y="2060848"/>
              <a:ext cx="2016224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TSW1400</a:t>
              </a:r>
              <a:endParaRPr lang="ko-KR" altLang="en-US" dirty="0"/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4932040" y="2060848"/>
              <a:ext cx="2016224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DAC34H84EVM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527884" y="548680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Signal Generator</a:t>
              </a:r>
              <a:endParaRPr lang="ko-KR" altLang="en-US" dirty="0"/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1871700" y="4947745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PC</a:t>
              </a:r>
              <a:endParaRPr lang="ko-KR" altLang="en-US" dirty="0"/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6948264" y="548680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Spectrum</a:t>
              </a:r>
              <a:endParaRPr lang="ko-KR" altLang="en-US" dirty="0"/>
            </a:p>
          </p:txBody>
        </p:sp>
        <p:cxnSp>
          <p:nvCxnSpPr>
            <p:cNvPr id="10" name="직선 연결선 9"/>
            <p:cNvCxnSpPr>
              <a:stCxn id="147" idx="0"/>
              <a:endCxn id="5" idx="2"/>
            </p:cNvCxnSpPr>
            <p:nvPr/>
          </p:nvCxnSpPr>
          <p:spPr>
            <a:xfrm flipV="1">
              <a:off x="2627784" y="4005064"/>
              <a:ext cx="0" cy="94268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/>
            <p:cNvCxnSpPr>
              <a:endCxn id="147" idx="3"/>
            </p:cNvCxnSpPr>
            <p:nvPr/>
          </p:nvCxnSpPr>
          <p:spPr>
            <a:xfrm flipH="1">
              <a:off x="3383868" y="5271781"/>
              <a:ext cx="2556284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58"/>
            <p:cNvCxnSpPr>
              <a:endCxn id="146" idx="2"/>
            </p:cNvCxnSpPr>
            <p:nvPr/>
          </p:nvCxnSpPr>
          <p:spPr>
            <a:xfrm flipV="1">
              <a:off x="5940152" y="4005064"/>
              <a:ext cx="0" cy="126671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3635896" y="2564904"/>
              <a:ext cx="1296144" cy="108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1" name="직선 연결선 160"/>
            <p:cNvCxnSpPr>
              <a:endCxn id="6" idx="3"/>
            </p:cNvCxnSpPr>
            <p:nvPr/>
          </p:nvCxnSpPr>
          <p:spPr>
            <a:xfrm flipH="1">
              <a:off x="5040052" y="872716"/>
              <a:ext cx="61206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/>
            <p:nvPr/>
          </p:nvCxnSpPr>
          <p:spPr>
            <a:xfrm>
              <a:off x="5652120" y="872716"/>
              <a:ext cx="0" cy="118813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직선 연결선 162"/>
            <p:cNvCxnSpPr/>
            <p:nvPr/>
          </p:nvCxnSpPr>
          <p:spPr>
            <a:xfrm>
              <a:off x="6300192" y="905933"/>
              <a:ext cx="0" cy="118813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직선 연결선 163"/>
            <p:cNvCxnSpPr/>
            <p:nvPr/>
          </p:nvCxnSpPr>
          <p:spPr>
            <a:xfrm flipH="1">
              <a:off x="6300192" y="906117"/>
              <a:ext cx="61206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/>
          <p:cNvSpPr txBox="1"/>
          <p:nvPr/>
        </p:nvSpPr>
        <p:spPr>
          <a:xfrm>
            <a:off x="251520" y="116632"/>
            <a:ext cx="235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Test Configuration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Test Result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20345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- Signal source </a:t>
            </a:r>
            <a:r>
              <a:rPr lang="en-US" altLang="ko-KR" sz="1400" b="1" dirty="0"/>
              <a:t>file: single tone 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- F sampling frequency : 307.2MHz / Interpolation : 4x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86072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[TSW1400]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861048"/>
            <a:ext cx="1100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[DAC3484]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45" y="5047124"/>
            <a:ext cx="112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[Spectrum]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6309320"/>
            <a:ext cx="24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Test Result : Normal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634" y="4465440"/>
            <a:ext cx="19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[DAC34H84 Register]</a:t>
            </a:r>
            <a:endParaRPr lang="ko-KR" alt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48" y="1124744"/>
            <a:ext cx="3959499" cy="274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74207" cy="27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79093"/>
              </p:ext>
            </p:extLst>
          </p:nvPr>
        </p:nvGraphicFramePr>
        <p:xfrm>
          <a:off x="6007082" y="4857319"/>
          <a:ext cx="31464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포장기 셸 개체" showAsIcon="1" r:id="rId5" imgW="3147120" imgH="686880" progId="Package">
                  <p:embed/>
                </p:oleObj>
              </mc:Choice>
              <mc:Fallback>
                <p:oleObj name="포장기 셸 개체" showAsIcon="1" r:id="rId5" imgW="314712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7082" y="4857319"/>
                        <a:ext cx="31464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그림 1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3" y="4014615"/>
            <a:ext cx="4159638" cy="28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Test Result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86072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[TSW1400]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861048"/>
            <a:ext cx="1100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[DAC3484]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45" y="5047124"/>
            <a:ext cx="112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[Spectrum]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6309320"/>
            <a:ext cx="24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Test Result : Normal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634" y="4465440"/>
            <a:ext cx="19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[DAC34H84 Register]</a:t>
            </a:r>
            <a:endParaRPr lang="ko-KR" alt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48" y="1124744"/>
            <a:ext cx="3959499" cy="274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54044"/>
              </p:ext>
            </p:extLst>
          </p:nvPr>
        </p:nvGraphicFramePr>
        <p:xfrm>
          <a:off x="6007082" y="4857319"/>
          <a:ext cx="31464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포장기 셸 개체" showAsIcon="1" r:id="rId4" imgW="3147120" imgH="686880" progId="Package">
                  <p:embed/>
                </p:oleObj>
              </mc:Choice>
              <mc:Fallback>
                <p:oleObj name="포장기 셸 개체" showAsIcon="1" r:id="rId4" imgW="314712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082" y="4857319"/>
                        <a:ext cx="31464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직사각형 12"/>
          <p:cNvSpPr/>
          <p:nvPr/>
        </p:nvSpPr>
        <p:spPr>
          <a:xfrm>
            <a:off x="320345" y="476672"/>
            <a:ext cx="733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- Signal source </a:t>
            </a:r>
            <a:r>
              <a:rPr lang="en-US" altLang="ko-KR" sz="1400" b="1" dirty="0"/>
              <a:t>file: </a:t>
            </a:r>
            <a:r>
              <a:rPr lang="en-US" altLang="ko-KR" sz="1400" b="1" dirty="0" smtClean="0"/>
              <a:t>WCDMA_TM1_complexIF30MHz_Fdata307.2MHz_1000</a:t>
            </a:r>
          </a:p>
          <a:p>
            <a:r>
              <a:rPr lang="en-US" altLang="ko-KR" sz="1400" b="1" dirty="0" smtClean="0"/>
              <a:t>- F sampling frequency : 307.2MHz / Interpolation : 4x</a:t>
            </a:r>
            <a:endParaRPr lang="ko-KR" alt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3" y="1113642"/>
            <a:ext cx="4113675" cy="27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30" y="3868052"/>
            <a:ext cx="428026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Test Result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86072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[TSW1400]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861048"/>
            <a:ext cx="1100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[DAC3484]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45" y="5047124"/>
            <a:ext cx="112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[Spectrum]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6309320"/>
            <a:ext cx="24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Test Result : Normal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634" y="4465440"/>
            <a:ext cx="19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[DAC34H84 Register]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320345" y="476672"/>
            <a:ext cx="733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- Signal source </a:t>
            </a:r>
            <a:r>
              <a:rPr lang="en-US" altLang="ko-KR" sz="1400" b="1" dirty="0"/>
              <a:t>file: </a:t>
            </a:r>
            <a:r>
              <a:rPr lang="en-US" altLang="ko-KR" sz="1400" b="1" dirty="0" smtClean="0"/>
              <a:t>WCDMA_TM1_complexIF30MHz_Fdata307.2MHz_1000</a:t>
            </a:r>
          </a:p>
          <a:p>
            <a:r>
              <a:rPr lang="en-US" altLang="ko-KR" sz="1400" b="1" dirty="0" smtClean="0"/>
              <a:t>- F sampling frequency : 307.2MHz / Interpolation : 2x</a:t>
            </a:r>
            <a:endParaRPr lang="ko-KR" alt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3" y="1113642"/>
            <a:ext cx="4113675" cy="27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0945"/>
              </p:ext>
            </p:extLst>
          </p:nvPr>
        </p:nvGraphicFramePr>
        <p:xfrm>
          <a:off x="5940152" y="5011207"/>
          <a:ext cx="31464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포장기 셸 개체" showAsIcon="1" r:id="rId4" imgW="3147120" imgH="686880" progId="Package">
                  <p:embed/>
                </p:oleObj>
              </mc:Choice>
              <mc:Fallback>
                <p:oleObj name="포장기 셸 개체" showAsIcon="1" r:id="rId4" imgW="314712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0152" y="5011207"/>
                        <a:ext cx="31464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63" y="1015976"/>
            <a:ext cx="4248472" cy="28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2" y="3861048"/>
            <a:ext cx="4259909" cy="28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Test Result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20345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- Signal source </a:t>
            </a:r>
            <a:r>
              <a:rPr lang="en-US" altLang="ko-KR" sz="1400" b="1" dirty="0"/>
              <a:t>file: single tone 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- F sampling frequency : 138.24MHz / Interpolation : 4x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86072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[TSW1400]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886639"/>
            <a:ext cx="2084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[DAC3484]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PLL unlock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45" y="5047124"/>
            <a:ext cx="112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[Spectrum]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1203" y="5733256"/>
            <a:ext cx="295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Test Result : Abnormal</a:t>
            </a:r>
          </a:p>
          <a:p>
            <a:pPr marL="342900" indent="-342900">
              <a:buAutoNum type="arabicPeriod"/>
            </a:pPr>
            <a:r>
              <a:rPr lang="en-US" altLang="ko-KR" b="1" dirty="0" smtClean="0">
                <a:solidFill>
                  <a:srgbClr val="FF0000"/>
                </a:solidFill>
              </a:rPr>
              <a:t>Signal unstable</a:t>
            </a:r>
          </a:p>
          <a:p>
            <a:pPr marL="342900" indent="-342900">
              <a:buAutoNum type="arabicPeriod"/>
            </a:pPr>
            <a:r>
              <a:rPr lang="en-US" altLang="ko-KR" b="1" dirty="0" smtClean="0">
                <a:solidFill>
                  <a:srgbClr val="FF0000"/>
                </a:solidFill>
              </a:rPr>
              <a:t>Center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Freq</a:t>
            </a:r>
            <a:r>
              <a:rPr lang="en-US" altLang="ko-KR" b="1" dirty="0" smtClean="0">
                <a:solidFill>
                  <a:srgbClr val="FF0000"/>
                </a:solidFill>
              </a:rPr>
              <a:t> mismatch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634" y="4465440"/>
            <a:ext cx="19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[DAC34H84 Register]</a:t>
            </a:r>
            <a:endParaRPr lang="ko-KR" altLang="en-US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8200"/>
            <a:ext cx="3990091" cy="2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10" y="1112172"/>
            <a:ext cx="4048053" cy="277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08023"/>
              </p:ext>
            </p:extLst>
          </p:nvPr>
        </p:nvGraphicFramePr>
        <p:xfrm>
          <a:off x="6012160" y="4857318"/>
          <a:ext cx="3260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포장기 셸 개체" showAsIcon="1" r:id="rId5" imgW="3261240" imgH="686880" progId="Package">
                  <p:embed/>
                </p:oleObj>
              </mc:Choice>
              <mc:Fallback>
                <p:oleObj name="포장기 셸 개체" showAsIcon="1" r:id="rId5" imgW="32612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4857318"/>
                        <a:ext cx="32607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그림 1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14616"/>
            <a:ext cx="4197475" cy="2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270</Words>
  <Application>Microsoft Office PowerPoint</Application>
  <PresentationFormat>화면 슬라이드 쇼(4:3)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Office 테마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JAYDEN PARK</cp:lastModifiedBy>
  <cp:revision>13</cp:revision>
  <dcterms:created xsi:type="dcterms:W3CDTF">2006-10-05T04:04:58Z</dcterms:created>
  <dcterms:modified xsi:type="dcterms:W3CDTF">2013-09-06T13:49:05Z</dcterms:modified>
</cp:coreProperties>
</file>