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6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B3D-8C8F-4EE9-A898-9216A8316587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8336-8742-4092-85C4-34C3C9384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92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B3D-8C8F-4EE9-A898-9216A8316587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8336-8742-4092-85C4-34C3C9384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17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B3D-8C8F-4EE9-A898-9216A8316587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8336-8742-4092-85C4-34C3C9384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05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B3D-8C8F-4EE9-A898-9216A8316587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8336-8742-4092-85C4-34C3C9384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637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B3D-8C8F-4EE9-A898-9216A8316587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8336-8742-4092-85C4-34C3C9384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809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B3D-8C8F-4EE9-A898-9216A8316587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8336-8742-4092-85C4-34C3C9384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570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B3D-8C8F-4EE9-A898-9216A8316587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8336-8742-4092-85C4-34C3C9384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707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B3D-8C8F-4EE9-A898-9216A8316587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8336-8742-4092-85C4-34C3C9384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2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B3D-8C8F-4EE9-A898-9216A8316587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8336-8742-4092-85C4-34C3C9384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B3D-8C8F-4EE9-A898-9216A8316587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8336-8742-4092-85C4-34C3C9384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000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B3D-8C8F-4EE9-A898-9216A8316587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8336-8742-4092-85C4-34C3C9384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36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58B3D-8C8F-4EE9-A898-9216A8316587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8336-8742-4092-85C4-34C3C9384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09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線コネクタ 20"/>
          <p:cNvCxnSpPr/>
          <p:nvPr/>
        </p:nvCxnSpPr>
        <p:spPr>
          <a:xfrm>
            <a:off x="3635896" y="5085184"/>
            <a:ext cx="0" cy="504056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/>
        </p:nvSpPr>
        <p:spPr>
          <a:xfrm>
            <a:off x="2339752" y="260648"/>
            <a:ext cx="4392488" cy="266429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83768" y="33265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</a:rPr>
              <a:t>AM437x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87824" y="1977832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chemeClr val="bg1"/>
                </a:solidFill>
              </a:rPr>
              <a:t>EtherCAT</a:t>
            </a:r>
          </a:p>
          <a:p>
            <a:pPr algn="ctr"/>
            <a:r>
              <a:rPr kumimoji="1" lang="en-US" altLang="ja-JP" dirty="0" smtClean="0">
                <a:solidFill>
                  <a:schemeClr val="bg1"/>
                </a:solidFill>
              </a:rPr>
              <a:t>Master</a:t>
            </a:r>
          </a:p>
          <a:p>
            <a:pPr algn="ctr"/>
            <a:r>
              <a:rPr lang="en-US" altLang="ja-JP" dirty="0" smtClean="0">
                <a:solidFill>
                  <a:schemeClr val="bg1"/>
                </a:solidFill>
              </a:rPr>
              <a:t>(GMAC)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cxnSp>
        <p:nvCxnSpPr>
          <p:cNvPr id="8" name="直線コネクタ 7"/>
          <p:cNvCxnSpPr>
            <a:endCxn id="13" idx="0"/>
          </p:cNvCxnSpPr>
          <p:nvPr/>
        </p:nvCxnSpPr>
        <p:spPr>
          <a:xfrm flipH="1">
            <a:off x="3633144" y="2924944"/>
            <a:ext cx="2752" cy="18002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グループ化 10"/>
          <p:cNvGrpSpPr/>
          <p:nvPr/>
        </p:nvGrpSpPr>
        <p:grpSpPr>
          <a:xfrm>
            <a:off x="2987824" y="3769876"/>
            <a:ext cx="1368152" cy="523220"/>
            <a:chOff x="2987824" y="3769876"/>
            <a:chExt cx="1368152" cy="523220"/>
          </a:xfrm>
        </p:grpSpPr>
        <p:sp>
          <p:nvSpPr>
            <p:cNvPr id="9" name="正方形/長方形 8"/>
            <p:cNvSpPr/>
            <p:nvPr/>
          </p:nvSpPr>
          <p:spPr>
            <a:xfrm>
              <a:off x="2987824" y="3789040"/>
              <a:ext cx="1368152" cy="4320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2987824" y="3769876"/>
              <a:ext cx="12961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dirty="0" smtClean="0">
                  <a:solidFill>
                    <a:schemeClr val="bg1"/>
                  </a:solidFill>
                </a:rPr>
                <a:t>EtherCAT</a:t>
              </a:r>
            </a:p>
            <a:p>
              <a:pPr algn="ctr"/>
              <a:r>
                <a:rPr kumimoji="1" lang="en-US" altLang="ja-JP" sz="1400" dirty="0" smtClean="0">
                  <a:solidFill>
                    <a:schemeClr val="bg1"/>
                  </a:solidFill>
                </a:rPr>
                <a:t>   Slave</a:t>
              </a:r>
              <a:endParaRPr kumimoji="1"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2949068" y="4705980"/>
            <a:ext cx="1368152" cy="523220"/>
            <a:chOff x="2987824" y="3769876"/>
            <a:chExt cx="1368152" cy="523220"/>
          </a:xfrm>
        </p:grpSpPr>
        <p:sp>
          <p:nvSpPr>
            <p:cNvPr id="13" name="正方形/長方形 12"/>
            <p:cNvSpPr/>
            <p:nvPr/>
          </p:nvSpPr>
          <p:spPr>
            <a:xfrm>
              <a:off x="2987824" y="3789040"/>
              <a:ext cx="1368152" cy="4320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987824" y="3769876"/>
              <a:ext cx="12961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dirty="0" smtClean="0">
                  <a:solidFill>
                    <a:schemeClr val="bg1"/>
                  </a:solidFill>
                </a:rPr>
                <a:t>EtherCAT</a:t>
              </a:r>
            </a:p>
            <a:p>
              <a:pPr algn="ctr"/>
              <a:r>
                <a:rPr kumimoji="1" lang="en-US" altLang="ja-JP" sz="1400" dirty="0" smtClean="0">
                  <a:solidFill>
                    <a:schemeClr val="bg1"/>
                  </a:solidFill>
                </a:rPr>
                <a:t>   Slave</a:t>
              </a:r>
              <a:endParaRPr kumimoji="1"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2949068" y="5589240"/>
            <a:ext cx="1368152" cy="523220"/>
            <a:chOff x="2987824" y="3769876"/>
            <a:chExt cx="1368152" cy="523220"/>
          </a:xfrm>
        </p:grpSpPr>
        <p:sp>
          <p:nvSpPr>
            <p:cNvPr id="16" name="正方形/長方形 15"/>
            <p:cNvSpPr/>
            <p:nvPr/>
          </p:nvSpPr>
          <p:spPr>
            <a:xfrm>
              <a:off x="2987824" y="3789040"/>
              <a:ext cx="1368152" cy="43204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2987824" y="3769876"/>
              <a:ext cx="12961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dirty="0" smtClean="0">
                  <a:solidFill>
                    <a:schemeClr val="bg1"/>
                  </a:solidFill>
                </a:rPr>
                <a:t>EtherCAT</a:t>
              </a:r>
            </a:p>
            <a:p>
              <a:pPr algn="ctr"/>
              <a:r>
                <a:rPr kumimoji="1" lang="en-US" altLang="ja-JP" sz="1400" dirty="0" smtClean="0">
                  <a:solidFill>
                    <a:schemeClr val="bg1"/>
                  </a:solidFill>
                </a:rPr>
                <a:t>   Slave</a:t>
              </a:r>
              <a:endParaRPr kumimoji="1" lang="ja-JP" altLang="en-US" sz="14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6" name="直線コネクタ 25"/>
          <p:cNvCxnSpPr/>
          <p:nvPr/>
        </p:nvCxnSpPr>
        <p:spPr>
          <a:xfrm>
            <a:off x="3635896" y="6068357"/>
            <a:ext cx="5632" cy="5569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3638648" y="6625257"/>
            <a:ext cx="158142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214941" y="2924944"/>
            <a:ext cx="0" cy="3696157"/>
          </a:xfrm>
          <a:prstGeom prst="line">
            <a:avLst/>
          </a:prstGeom>
          <a:ln w="190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5232287" y="314096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Return to EtherCAT Master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452923" y="2019283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chemeClr val="bg1"/>
                </a:solidFill>
              </a:rPr>
              <a:t>Which peripheral can be used? 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164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25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assetmaster</dc:creator>
  <cp:lastModifiedBy>assetmaster</cp:lastModifiedBy>
  <cp:revision>2</cp:revision>
  <dcterms:created xsi:type="dcterms:W3CDTF">2014-09-30T01:51:28Z</dcterms:created>
  <dcterms:modified xsi:type="dcterms:W3CDTF">2014-09-30T02:23:19Z</dcterms:modified>
</cp:coreProperties>
</file>